
<file path=[Content_Types].xml><?xml version="1.0" encoding="utf-8"?>
<Types xmlns="http://schemas.openxmlformats.org/package/2006/content-types">
  <Default Extension="jpeg" ContentType="image/jpeg"/>
  <Default Extension="jpg" ContentType="application/octet-stream"/>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media/image21.jpg" ContentType="image/jpeg"/>
  <Override PartName="/ppt/media/image22.jpg" ContentType="image/jpeg"/>
  <Override PartName="/ppt/theme/theme2.xml" ContentType="application/vnd.openxmlformats-officedocument.theme+xml"/>
  <Override PartName="/ppt/comments/modernComment_112_EA9D3B1A.xml" ContentType="application/vnd.ms-powerpoint.comments+xml"/>
  <Override PartName="/ppt/comments/modernComment_11A_F240C235.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handoutMasterIdLst>
    <p:handoutMasterId r:id="rId32"/>
  </p:handoutMasterIdLst>
  <p:sldIdLst>
    <p:sldId id="272" r:id="rId5"/>
    <p:sldId id="264" r:id="rId6"/>
    <p:sldId id="273" r:id="rId7"/>
    <p:sldId id="266" r:id="rId8"/>
    <p:sldId id="275" r:id="rId9"/>
    <p:sldId id="274" r:id="rId10"/>
    <p:sldId id="276" r:id="rId11"/>
    <p:sldId id="293" r:id="rId12"/>
    <p:sldId id="277" r:id="rId13"/>
    <p:sldId id="278" r:id="rId14"/>
    <p:sldId id="280" r:id="rId15"/>
    <p:sldId id="281" r:id="rId16"/>
    <p:sldId id="279" r:id="rId17"/>
    <p:sldId id="282" r:id="rId18"/>
    <p:sldId id="284" r:id="rId19"/>
    <p:sldId id="283" r:id="rId20"/>
    <p:sldId id="285" r:id="rId21"/>
    <p:sldId id="286" r:id="rId22"/>
    <p:sldId id="287" r:id="rId23"/>
    <p:sldId id="288" r:id="rId24"/>
    <p:sldId id="289" r:id="rId25"/>
    <p:sldId id="290" r:id="rId26"/>
    <p:sldId id="291" r:id="rId27"/>
    <p:sldId id="292" r:id="rId28"/>
    <p:sldId id="271" r:id="rId29"/>
    <p:sldId id="263" r:id="rId30"/>
    <p:sldId id="26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ssion Into" id="{37B5B8CD-6393-46FA-942A-44DAFAE10F58}">
          <p14:sldIdLst>
            <p14:sldId id="272"/>
            <p14:sldId id="264"/>
            <p14:sldId id="273"/>
            <p14:sldId id="266"/>
          </p14:sldIdLst>
        </p14:section>
        <p14:section name="Session" id="{90BACF60-6985-452D-88CF-8DBE3F5AD1EA}">
          <p14:sldIdLst>
            <p14:sldId id="275"/>
            <p14:sldId id="274"/>
            <p14:sldId id="276"/>
            <p14:sldId id="293"/>
            <p14:sldId id="277"/>
            <p14:sldId id="278"/>
            <p14:sldId id="280"/>
            <p14:sldId id="281"/>
            <p14:sldId id="279"/>
            <p14:sldId id="282"/>
            <p14:sldId id="284"/>
            <p14:sldId id="283"/>
            <p14:sldId id="285"/>
            <p14:sldId id="286"/>
            <p14:sldId id="287"/>
            <p14:sldId id="288"/>
            <p14:sldId id="289"/>
            <p14:sldId id="290"/>
            <p14:sldId id="291"/>
            <p14:sldId id="292"/>
          </p14:sldIdLst>
        </p14:section>
        <p14:section name="Session Wrap Up" id="{73F21F77-97B2-4E00-9B05-98BA1AC11388}">
          <p14:sldIdLst>
            <p14:sldId id="271"/>
            <p14:sldId id="263"/>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57AA305-CA3B-9A73-8D44-A78D6E3838B3}" name="jeff scripter" initials="js" userId="978613fa8f969a48" providerId="Windows Live"/>
  <p188:author id="{05ACFFAC-FD78-DCFC-68EE-26D648E208CB}" name="Scott Corio" initials="SC" userId="dbe1492c70b6d8a8"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33"/>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664ABA-2DA9-4C21-99C3-CE8C2B64D93C}" v="2" dt="2025-04-30T17:14:41.928"/>
  </p1510:revLst>
</p1510:revInfo>
</file>

<file path=ppt/tableStyles.xml><?xml version="1.0" encoding="utf-8"?>
<a:tblStyleLst xmlns:a="http://schemas.openxmlformats.org/drawingml/2006/main" def="{5C22544A-7EE6-4342-B048-85BDC9FD1C3A}">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9" autoAdjust="0"/>
    <p:restoredTop sz="94692" autoAdjust="0"/>
  </p:normalViewPr>
  <p:slideViewPr>
    <p:cSldViewPr snapToGrid="0">
      <p:cViewPr varScale="1">
        <p:scale>
          <a:sx n="143" d="100"/>
          <a:sy n="143" d="100"/>
        </p:scale>
        <p:origin x="120" y="4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054"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8/10/relationships/authors" Target="authors.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ott Corio" userId="dbe1492c70b6d8a8" providerId="LiveId" clId="{85AC574E-8E2D-4152-8EF1-0F1E804C5706}"/>
    <pc:docChg chg="modSld">
      <pc:chgData name="Scott Corio" userId="dbe1492c70b6d8a8" providerId="LiveId" clId="{85AC574E-8E2D-4152-8EF1-0F1E804C5706}" dt="2025-03-12T02:58:25.417" v="104" actId="20577"/>
      <pc:docMkLst>
        <pc:docMk/>
      </pc:docMkLst>
      <pc:sldChg chg="modSp mod">
        <pc:chgData name="Scott Corio" userId="dbe1492c70b6d8a8" providerId="LiveId" clId="{85AC574E-8E2D-4152-8EF1-0F1E804C5706}" dt="2025-03-12T02:12:55.915" v="1" actId="20577"/>
        <pc:sldMkLst>
          <pc:docMk/>
          <pc:sldMk cId="3936172826" sldId="274"/>
        </pc:sldMkLst>
        <pc:spChg chg="mod">
          <ac:chgData name="Scott Corio" userId="dbe1492c70b6d8a8" providerId="LiveId" clId="{85AC574E-8E2D-4152-8EF1-0F1E804C5706}" dt="2025-03-12T02:12:55.915" v="1" actId="20577"/>
          <ac:spMkLst>
            <pc:docMk/>
            <pc:sldMk cId="3936172826" sldId="274"/>
            <ac:spMk id="3" creationId="{B494102B-82D7-D608-0040-A51CE932C8BB}"/>
          </ac:spMkLst>
        </pc:spChg>
      </pc:sldChg>
      <pc:sldChg chg="modSp mod">
        <pc:chgData name="Scott Corio" userId="dbe1492c70b6d8a8" providerId="LiveId" clId="{85AC574E-8E2D-4152-8EF1-0F1E804C5706}" dt="2025-03-12T02:58:25.417" v="104" actId="20577"/>
        <pc:sldMkLst>
          <pc:docMk/>
          <pc:sldMk cId="1095681195" sldId="279"/>
        </pc:sldMkLst>
        <pc:spChg chg="mod">
          <ac:chgData name="Scott Corio" userId="dbe1492c70b6d8a8" providerId="LiveId" clId="{85AC574E-8E2D-4152-8EF1-0F1E804C5706}" dt="2025-03-12T02:58:25.417" v="104" actId="20577"/>
          <ac:spMkLst>
            <pc:docMk/>
            <pc:sldMk cId="1095681195" sldId="279"/>
            <ac:spMk id="3" creationId="{FD346C82-F670-3208-0F23-5E8C602ABF3D}"/>
          </ac:spMkLst>
        </pc:spChg>
      </pc:sldChg>
      <pc:sldChg chg="modSp mod">
        <pc:chgData name="Scott Corio" userId="dbe1492c70b6d8a8" providerId="LiveId" clId="{85AC574E-8E2D-4152-8EF1-0F1E804C5706}" dt="2025-03-12T02:24:20.670" v="11" actId="20577"/>
        <pc:sldMkLst>
          <pc:docMk/>
          <pc:sldMk cId="4064330293" sldId="282"/>
        </pc:sldMkLst>
        <pc:spChg chg="mod">
          <ac:chgData name="Scott Corio" userId="dbe1492c70b6d8a8" providerId="LiveId" clId="{85AC574E-8E2D-4152-8EF1-0F1E804C5706}" dt="2025-03-12T02:24:20.670" v="11" actId="20577"/>
          <ac:spMkLst>
            <pc:docMk/>
            <pc:sldMk cId="4064330293" sldId="282"/>
            <ac:spMk id="4" creationId="{36E7C504-9F42-260D-A375-75B5F6B29247}"/>
          </ac:spMkLst>
        </pc:spChg>
      </pc:sldChg>
    </pc:docChg>
  </pc:docChgLst>
  <pc:docChgLst>
    <pc:chgData name="Scott Corio" userId="dbe1492c70b6d8a8" providerId="LiveId" clId="{18664ABA-2DA9-4C21-99C3-CE8C2B64D93C}"/>
    <pc:docChg chg="addSld modSld modSection">
      <pc:chgData name="Scott Corio" userId="dbe1492c70b6d8a8" providerId="LiveId" clId="{18664ABA-2DA9-4C21-99C3-CE8C2B64D93C}" dt="2025-04-30T19:25:48.090" v="265" actId="14"/>
      <pc:docMkLst>
        <pc:docMk/>
      </pc:docMkLst>
      <pc:sldChg chg="modSp new mod">
        <pc:chgData name="Scott Corio" userId="dbe1492c70b6d8a8" providerId="LiveId" clId="{18664ABA-2DA9-4C21-99C3-CE8C2B64D93C}" dt="2025-04-30T19:25:48.090" v="265" actId="14"/>
        <pc:sldMkLst>
          <pc:docMk/>
          <pc:sldMk cId="374530838" sldId="293"/>
        </pc:sldMkLst>
        <pc:spChg chg="mod">
          <ac:chgData name="Scott Corio" userId="dbe1492c70b6d8a8" providerId="LiveId" clId="{18664ABA-2DA9-4C21-99C3-CE8C2B64D93C}" dt="2025-04-30T19:23:48.650" v="31" actId="20577"/>
          <ac:spMkLst>
            <pc:docMk/>
            <pc:sldMk cId="374530838" sldId="293"/>
            <ac:spMk id="2" creationId="{E307B3CF-EFD7-14AB-9C2D-595408D0AFA0}"/>
          </ac:spMkLst>
        </pc:spChg>
        <pc:spChg chg="mod">
          <ac:chgData name="Scott Corio" userId="dbe1492c70b6d8a8" providerId="LiveId" clId="{18664ABA-2DA9-4C21-99C3-CE8C2B64D93C}" dt="2025-04-30T19:25:48.090" v="265" actId="14"/>
          <ac:spMkLst>
            <pc:docMk/>
            <pc:sldMk cId="374530838" sldId="293"/>
            <ac:spMk id="3" creationId="{F6B73A1B-D365-CF90-24CA-0F65209E942B}"/>
          </ac:spMkLst>
        </pc:spChg>
      </pc:sldChg>
    </pc:docChg>
  </pc:docChgLst>
  <pc:docChgLst>
    <pc:chgData name="jeff scripter" userId="978613fa8f969a48" providerId="Windows Live" clId="Web-{2EF2F390-BDCC-458B-875F-1A6CE16A4CDF}"/>
    <pc:docChg chg="mod">
      <pc:chgData name="jeff scripter" userId="978613fa8f969a48" providerId="Windows Live" clId="Web-{2EF2F390-BDCC-458B-875F-1A6CE16A4CDF}" dt="2025-04-26T15:51:15.687" v="0"/>
      <pc:docMkLst>
        <pc:docMk/>
      </pc:docMkLst>
    </pc:docChg>
  </pc:docChgLst>
  <pc:docChgLst>
    <pc:chgData name="Scott Corio" userId="dbe1492c70b6d8a8" providerId="LiveId" clId="{81882115-1DDC-492F-89AF-0B495F97C01D}"/>
    <pc:docChg chg="undo custSel addSld delSld modSld modSection">
      <pc:chgData name="Scott Corio" userId="dbe1492c70b6d8a8" providerId="LiveId" clId="{81882115-1DDC-492F-89AF-0B495F97C01D}" dt="2025-04-08T14:11:37.978" v="5272"/>
      <pc:docMkLst>
        <pc:docMk/>
      </pc:docMkLst>
      <pc:sldChg chg="add">
        <pc:chgData name="Scott Corio" userId="dbe1492c70b6d8a8" providerId="LiveId" clId="{81882115-1DDC-492F-89AF-0B495F97C01D}" dt="2025-04-08T12:05:40.322" v="1459"/>
        <pc:sldMkLst>
          <pc:docMk/>
          <pc:sldMk cId="1951687112" sldId="266"/>
        </pc:sldMkLst>
      </pc:sldChg>
      <pc:sldChg chg="del">
        <pc:chgData name="Scott Corio" userId="dbe1492c70b6d8a8" providerId="LiveId" clId="{81882115-1DDC-492F-89AF-0B495F97C01D}" dt="2025-04-08T12:05:35.133" v="1458" actId="2696"/>
        <pc:sldMkLst>
          <pc:docMk/>
          <pc:sldMk cId="3516567052" sldId="266"/>
        </pc:sldMkLst>
      </pc:sldChg>
      <pc:sldChg chg="del">
        <pc:chgData name="Scott Corio" userId="dbe1492c70b6d8a8" providerId="LiveId" clId="{81882115-1DDC-492F-89AF-0B495F97C01D}" dt="2025-04-08T12:05:59.848" v="1460" actId="47"/>
        <pc:sldMkLst>
          <pc:docMk/>
          <pc:sldMk cId="3250433209" sldId="267"/>
        </pc:sldMkLst>
      </pc:sldChg>
      <pc:sldChg chg="del">
        <pc:chgData name="Scott Corio" userId="dbe1492c70b6d8a8" providerId="LiveId" clId="{81882115-1DDC-492F-89AF-0B495F97C01D}" dt="2025-04-08T13:08:53.819" v="1461" actId="47"/>
        <pc:sldMkLst>
          <pc:docMk/>
          <pc:sldMk cId="171954561" sldId="268"/>
        </pc:sldMkLst>
      </pc:sldChg>
      <pc:sldChg chg="del">
        <pc:chgData name="Scott Corio" userId="dbe1492c70b6d8a8" providerId="LiveId" clId="{81882115-1DDC-492F-89AF-0B495F97C01D}" dt="2025-04-08T13:08:53.819" v="1461" actId="47"/>
        <pc:sldMkLst>
          <pc:docMk/>
          <pc:sldMk cId="3409037098" sldId="269"/>
        </pc:sldMkLst>
      </pc:sldChg>
      <pc:sldChg chg="modSp mod modAnim">
        <pc:chgData name="Scott Corio" userId="dbe1492c70b6d8a8" providerId="LiveId" clId="{81882115-1DDC-492F-89AF-0B495F97C01D}" dt="2025-04-08T13:09:33.923" v="1475"/>
        <pc:sldMkLst>
          <pc:docMk/>
          <pc:sldMk cId="4255969787" sldId="276"/>
        </pc:sldMkLst>
        <pc:spChg chg="mod">
          <ac:chgData name="Scott Corio" userId="dbe1492c70b6d8a8" providerId="LiveId" clId="{81882115-1DDC-492F-89AF-0B495F97C01D}" dt="2025-04-08T13:09:09.340" v="1473" actId="20577"/>
          <ac:spMkLst>
            <pc:docMk/>
            <pc:sldMk cId="4255969787" sldId="276"/>
            <ac:spMk id="3" creationId="{BDE8C498-10A4-26F2-C0E2-D7912337A806}"/>
          </ac:spMkLst>
        </pc:spChg>
      </pc:sldChg>
      <pc:sldChg chg="modSp mod">
        <pc:chgData name="Scott Corio" userId="dbe1492c70b6d8a8" providerId="LiveId" clId="{81882115-1DDC-492F-89AF-0B495F97C01D}" dt="2025-04-08T01:28:52.700" v="14" actId="20577"/>
        <pc:sldMkLst>
          <pc:docMk/>
          <pc:sldMk cId="1095681195" sldId="279"/>
        </pc:sldMkLst>
        <pc:spChg chg="mod">
          <ac:chgData name="Scott Corio" userId="dbe1492c70b6d8a8" providerId="LiveId" clId="{81882115-1DDC-492F-89AF-0B495F97C01D}" dt="2025-04-08T01:28:52.700" v="14" actId="20577"/>
          <ac:spMkLst>
            <pc:docMk/>
            <pc:sldMk cId="1095681195" sldId="279"/>
            <ac:spMk id="3" creationId="{FD346C82-F670-3208-0F23-5E8C602ABF3D}"/>
          </ac:spMkLst>
        </pc:spChg>
      </pc:sldChg>
      <pc:sldChg chg="modSp mod">
        <pc:chgData name="Scott Corio" userId="dbe1492c70b6d8a8" providerId="LiveId" clId="{81882115-1DDC-492F-89AF-0B495F97C01D}" dt="2025-04-08T01:32:12.204" v="93" actId="20577"/>
        <pc:sldMkLst>
          <pc:docMk/>
          <pc:sldMk cId="4064330293" sldId="282"/>
        </pc:sldMkLst>
        <pc:spChg chg="mod">
          <ac:chgData name="Scott Corio" userId="dbe1492c70b6d8a8" providerId="LiveId" clId="{81882115-1DDC-492F-89AF-0B495F97C01D}" dt="2025-04-08T01:32:12.204" v="93" actId="20577"/>
          <ac:spMkLst>
            <pc:docMk/>
            <pc:sldMk cId="4064330293" sldId="282"/>
            <ac:spMk id="4" creationId="{36E7C504-9F42-260D-A375-75B5F6B29247}"/>
          </ac:spMkLst>
        </pc:spChg>
        <pc:spChg chg="mod">
          <ac:chgData name="Scott Corio" userId="dbe1492c70b6d8a8" providerId="LiveId" clId="{81882115-1DDC-492F-89AF-0B495F97C01D}" dt="2025-04-08T01:32:11.522" v="89" actId="27636"/>
          <ac:spMkLst>
            <pc:docMk/>
            <pc:sldMk cId="4064330293" sldId="282"/>
            <ac:spMk id="5" creationId="{2CC73B65-95C6-8089-60E5-CA35CB406DA2}"/>
          </ac:spMkLst>
        </pc:spChg>
      </pc:sldChg>
      <pc:sldChg chg="modSp mod">
        <pc:chgData name="Scott Corio" userId="dbe1492c70b6d8a8" providerId="LiveId" clId="{81882115-1DDC-492F-89AF-0B495F97C01D}" dt="2025-04-08T01:40:48.413" v="523" actId="20577"/>
        <pc:sldMkLst>
          <pc:docMk/>
          <pc:sldMk cId="48682482" sldId="283"/>
        </pc:sldMkLst>
        <pc:spChg chg="mod">
          <ac:chgData name="Scott Corio" userId="dbe1492c70b6d8a8" providerId="LiveId" clId="{81882115-1DDC-492F-89AF-0B495F97C01D}" dt="2025-04-08T01:33:09.741" v="196" actId="20577"/>
          <ac:spMkLst>
            <pc:docMk/>
            <pc:sldMk cId="48682482" sldId="283"/>
            <ac:spMk id="5" creationId="{EB1D7F76-53C4-CE5F-AC17-9CAB62E16AE5}"/>
          </ac:spMkLst>
        </pc:spChg>
        <pc:spChg chg="mod">
          <ac:chgData name="Scott Corio" userId="dbe1492c70b6d8a8" providerId="LiveId" clId="{81882115-1DDC-492F-89AF-0B495F97C01D}" dt="2025-04-08T01:40:48.413" v="523" actId="20577"/>
          <ac:spMkLst>
            <pc:docMk/>
            <pc:sldMk cId="48682482" sldId="283"/>
            <ac:spMk id="6" creationId="{07CA291D-E773-10D6-5A17-5B9FCD4503AF}"/>
          </ac:spMkLst>
        </pc:spChg>
      </pc:sldChg>
      <pc:sldChg chg="addSp delSp modSp new mod modClrScheme chgLayout">
        <pc:chgData name="Scott Corio" userId="dbe1492c70b6d8a8" providerId="LiveId" clId="{81882115-1DDC-492F-89AF-0B495F97C01D}" dt="2025-04-08T01:32:59.011" v="167" actId="20577"/>
        <pc:sldMkLst>
          <pc:docMk/>
          <pc:sldMk cId="2222408897" sldId="284"/>
        </pc:sldMkLst>
        <pc:spChg chg="add mod ord">
          <ac:chgData name="Scott Corio" userId="dbe1492c70b6d8a8" providerId="LiveId" clId="{81882115-1DDC-492F-89AF-0B495F97C01D}" dt="2025-04-08T01:32:50.624" v="120" actId="20577"/>
          <ac:spMkLst>
            <pc:docMk/>
            <pc:sldMk cId="2222408897" sldId="284"/>
            <ac:spMk id="5" creationId="{E3431234-6192-0DB5-F37E-26AE7DFCD0FA}"/>
          </ac:spMkLst>
        </pc:spChg>
        <pc:spChg chg="add mod ord">
          <ac:chgData name="Scott Corio" userId="dbe1492c70b6d8a8" providerId="LiveId" clId="{81882115-1DDC-492F-89AF-0B495F97C01D}" dt="2025-04-08T01:32:59.011" v="167" actId="20577"/>
          <ac:spMkLst>
            <pc:docMk/>
            <pc:sldMk cId="2222408897" sldId="284"/>
            <ac:spMk id="6" creationId="{5046D363-A216-564A-EB13-7225CCFD8625}"/>
          </ac:spMkLst>
        </pc:spChg>
      </pc:sldChg>
      <pc:sldChg chg="modSp new mod">
        <pc:chgData name="Scott Corio" userId="dbe1492c70b6d8a8" providerId="LiveId" clId="{81882115-1DDC-492F-89AF-0B495F97C01D}" dt="2025-04-08T02:59:31.451" v="1457" actId="20577"/>
        <pc:sldMkLst>
          <pc:docMk/>
          <pc:sldMk cId="296070302" sldId="285"/>
        </pc:sldMkLst>
        <pc:spChg chg="mod">
          <ac:chgData name="Scott Corio" userId="dbe1492c70b6d8a8" providerId="LiveId" clId="{81882115-1DDC-492F-89AF-0B495F97C01D}" dt="2025-04-08T01:41:41.076" v="541" actId="20577"/>
          <ac:spMkLst>
            <pc:docMk/>
            <pc:sldMk cId="296070302" sldId="285"/>
            <ac:spMk id="2" creationId="{73AE5EB2-A9D9-F7D2-4B46-5205349A01CA}"/>
          </ac:spMkLst>
        </pc:spChg>
        <pc:spChg chg="mod">
          <ac:chgData name="Scott Corio" userId="dbe1492c70b6d8a8" providerId="LiveId" clId="{81882115-1DDC-492F-89AF-0B495F97C01D}" dt="2025-04-08T02:59:31.451" v="1457" actId="20577"/>
          <ac:spMkLst>
            <pc:docMk/>
            <pc:sldMk cId="296070302" sldId="285"/>
            <ac:spMk id="3" creationId="{98F28127-A5E0-D5A0-3E8E-C453AC4B1223}"/>
          </ac:spMkLst>
        </pc:spChg>
      </pc:sldChg>
      <pc:sldChg chg="addSp delSp modSp new mod modClrScheme chgLayout">
        <pc:chgData name="Scott Corio" userId="dbe1492c70b6d8a8" providerId="LiveId" clId="{81882115-1DDC-492F-89AF-0B495F97C01D}" dt="2025-04-08T02:00:46.128" v="1381" actId="20577"/>
        <pc:sldMkLst>
          <pc:docMk/>
          <pc:sldMk cId="4109360622" sldId="286"/>
        </pc:sldMkLst>
        <pc:spChg chg="add mod ord">
          <ac:chgData name="Scott Corio" userId="dbe1492c70b6d8a8" providerId="LiveId" clId="{81882115-1DDC-492F-89AF-0B495F97C01D}" dt="2025-04-08T02:00:37.560" v="1340" actId="20577"/>
          <ac:spMkLst>
            <pc:docMk/>
            <pc:sldMk cId="4109360622" sldId="286"/>
            <ac:spMk id="4" creationId="{96D9CF25-9DD4-6418-CBF8-28A3E0115EF8}"/>
          </ac:spMkLst>
        </pc:spChg>
        <pc:spChg chg="add mod ord">
          <ac:chgData name="Scott Corio" userId="dbe1492c70b6d8a8" providerId="LiveId" clId="{81882115-1DDC-492F-89AF-0B495F97C01D}" dt="2025-04-08T02:00:46.128" v="1381" actId="20577"/>
          <ac:spMkLst>
            <pc:docMk/>
            <pc:sldMk cId="4109360622" sldId="286"/>
            <ac:spMk id="5" creationId="{955A4D19-A5D2-5288-8BDA-7F70F55103B2}"/>
          </ac:spMkLst>
        </pc:spChg>
      </pc:sldChg>
      <pc:sldChg chg="addSp delSp modSp new mod modClrScheme chgLayout">
        <pc:chgData name="Scott Corio" userId="dbe1492c70b6d8a8" providerId="LiveId" clId="{81882115-1DDC-492F-89AF-0B495F97C01D}" dt="2025-04-08T13:19:51.687" v="2614" actId="20577"/>
        <pc:sldMkLst>
          <pc:docMk/>
          <pc:sldMk cId="2151768218" sldId="287"/>
        </pc:sldMkLst>
        <pc:spChg chg="add mod ord">
          <ac:chgData name="Scott Corio" userId="dbe1492c70b6d8a8" providerId="LiveId" clId="{81882115-1DDC-492F-89AF-0B495F97C01D}" dt="2025-04-08T13:10:22.925" v="1558" actId="20577"/>
          <ac:spMkLst>
            <pc:docMk/>
            <pc:sldMk cId="2151768218" sldId="287"/>
            <ac:spMk id="4" creationId="{A43F8C34-7CB7-C41E-F078-501A4438FA42}"/>
          </ac:spMkLst>
        </pc:spChg>
        <pc:spChg chg="add mod ord">
          <ac:chgData name="Scott Corio" userId="dbe1492c70b6d8a8" providerId="LiveId" clId="{81882115-1DDC-492F-89AF-0B495F97C01D}" dt="2025-04-08T13:19:51.687" v="2614" actId="20577"/>
          <ac:spMkLst>
            <pc:docMk/>
            <pc:sldMk cId="2151768218" sldId="287"/>
            <ac:spMk id="5" creationId="{D1499D2A-C40D-0766-06CB-239D4AEE480E}"/>
          </ac:spMkLst>
        </pc:spChg>
      </pc:sldChg>
      <pc:sldChg chg="modSp new mod">
        <pc:chgData name="Scott Corio" userId="dbe1492c70b6d8a8" providerId="LiveId" clId="{81882115-1DDC-492F-89AF-0B495F97C01D}" dt="2025-04-08T13:19:19.793" v="2608" actId="20577"/>
        <pc:sldMkLst>
          <pc:docMk/>
          <pc:sldMk cId="3710396889" sldId="288"/>
        </pc:sldMkLst>
        <pc:spChg chg="mod">
          <ac:chgData name="Scott Corio" userId="dbe1492c70b6d8a8" providerId="LiveId" clId="{81882115-1DDC-492F-89AF-0B495F97C01D}" dt="2025-04-08T13:15:57.140" v="2519" actId="20577"/>
          <ac:spMkLst>
            <pc:docMk/>
            <pc:sldMk cId="3710396889" sldId="288"/>
            <ac:spMk id="2" creationId="{73DDF02C-3D7C-B9FD-CFDA-8FF61B74F12F}"/>
          </ac:spMkLst>
        </pc:spChg>
        <pc:spChg chg="mod">
          <ac:chgData name="Scott Corio" userId="dbe1492c70b6d8a8" providerId="LiveId" clId="{81882115-1DDC-492F-89AF-0B495F97C01D}" dt="2025-04-08T13:19:19.793" v="2608" actId="20577"/>
          <ac:spMkLst>
            <pc:docMk/>
            <pc:sldMk cId="3710396889" sldId="288"/>
            <ac:spMk id="3" creationId="{C35F9AFC-6DB5-F1E9-E0C2-9E26B134884A}"/>
          </ac:spMkLst>
        </pc:spChg>
      </pc:sldChg>
      <pc:sldChg chg="modSp new mod">
        <pc:chgData name="Scott Corio" userId="dbe1492c70b6d8a8" providerId="LiveId" clId="{81882115-1DDC-492F-89AF-0B495F97C01D}" dt="2025-04-08T13:28:37.151" v="3536" actId="207"/>
        <pc:sldMkLst>
          <pc:docMk/>
          <pc:sldMk cId="3780914918" sldId="289"/>
        </pc:sldMkLst>
        <pc:spChg chg="mod">
          <ac:chgData name="Scott Corio" userId="dbe1492c70b6d8a8" providerId="LiveId" clId="{81882115-1DDC-492F-89AF-0B495F97C01D}" dt="2025-04-08T13:20:08.654" v="2636" actId="20577"/>
          <ac:spMkLst>
            <pc:docMk/>
            <pc:sldMk cId="3780914918" sldId="289"/>
            <ac:spMk id="2" creationId="{D52835E4-E5C3-4826-596E-10D9C63BC92D}"/>
          </ac:spMkLst>
        </pc:spChg>
        <pc:spChg chg="mod">
          <ac:chgData name="Scott Corio" userId="dbe1492c70b6d8a8" providerId="LiveId" clId="{81882115-1DDC-492F-89AF-0B495F97C01D}" dt="2025-04-08T13:28:37.151" v="3536" actId="207"/>
          <ac:spMkLst>
            <pc:docMk/>
            <pc:sldMk cId="3780914918" sldId="289"/>
            <ac:spMk id="3" creationId="{643B84CA-0050-0816-A1A3-1F51A806A93C}"/>
          </ac:spMkLst>
        </pc:spChg>
      </pc:sldChg>
      <pc:sldChg chg="modSp new mod">
        <pc:chgData name="Scott Corio" userId="dbe1492c70b6d8a8" providerId="LiveId" clId="{81882115-1DDC-492F-89AF-0B495F97C01D}" dt="2025-04-08T13:36:27.387" v="4327" actId="207"/>
        <pc:sldMkLst>
          <pc:docMk/>
          <pc:sldMk cId="521568117" sldId="290"/>
        </pc:sldMkLst>
        <pc:spChg chg="mod">
          <ac:chgData name="Scott Corio" userId="dbe1492c70b6d8a8" providerId="LiveId" clId="{81882115-1DDC-492F-89AF-0B495F97C01D}" dt="2025-04-08T13:29:08.724" v="3558" actId="20577"/>
          <ac:spMkLst>
            <pc:docMk/>
            <pc:sldMk cId="521568117" sldId="290"/>
            <ac:spMk id="2" creationId="{2EE3C546-C788-0098-2046-94BDD19D9DA8}"/>
          </ac:spMkLst>
        </pc:spChg>
        <pc:spChg chg="mod">
          <ac:chgData name="Scott Corio" userId="dbe1492c70b6d8a8" providerId="LiveId" clId="{81882115-1DDC-492F-89AF-0B495F97C01D}" dt="2025-04-08T13:36:27.387" v="4327" actId="207"/>
          <ac:spMkLst>
            <pc:docMk/>
            <pc:sldMk cId="521568117" sldId="290"/>
            <ac:spMk id="3" creationId="{754BF558-7F52-3C57-493B-A88062998097}"/>
          </ac:spMkLst>
        </pc:spChg>
      </pc:sldChg>
      <pc:sldChg chg="addSp delSp modSp new mod modClrScheme chgLayout">
        <pc:chgData name="Scott Corio" userId="dbe1492c70b6d8a8" providerId="LiveId" clId="{81882115-1DDC-492F-89AF-0B495F97C01D}" dt="2025-04-08T13:43:23.629" v="5168" actId="20577"/>
        <pc:sldMkLst>
          <pc:docMk/>
          <pc:sldMk cId="2351689903" sldId="291"/>
        </pc:sldMkLst>
        <pc:spChg chg="add mod ord">
          <ac:chgData name="Scott Corio" userId="dbe1492c70b6d8a8" providerId="LiveId" clId="{81882115-1DDC-492F-89AF-0B495F97C01D}" dt="2025-04-08T13:37:27.038" v="4347" actId="20577"/>
          <ac:spMkLst>
            <pc:docMk/>
            <pc:sldMk cId="2351689903" sldId="291"/>
            <ac:spMk id="4" creationId="{4474AF0F-F30A-305B-6BB2-E221DBBD2C12}"/>
          </ac:spMkLst>
        </pc:spChg>
        <pc:spChg chg="add mod ord">
          <ac:chgData name="Scott Corio" userId="dbe1492c70b6d8a8" providerId="LiveId" clId="{81882115-1DDC-492F-89AF-0B495F97C01D}" dt="2025-04-08T13:43:23.629" v="5168" actId="20577"/>
          <ac:spMkLst>
            <pc:docMk/>
            <pc:sldMk cId="2351689903" sldId="291"/>
            <ac:spMk id="5" creationId="{4517D78C-4F58-12D1-93B9-29870E5A1488}"/>
          </ac:spMkLst>
        </pc:spChg>
      </pc:sldChg>
      <pc:sldChg chg="addSp delSp modSp new mod modClrScheme chgLayout">
        <pc:chgData name="Scott Corio" userId="dbe1492c70b6d8a8" providerId="LiveId" clId="{81882115-1DDC-492F-89AF-0B495F97C01D}" dt="2025-04-08T14:11:37.978" v="5272"/>
        <pc:sldMkLst>
          <pc:docMk/>
          <pc:sldMk cId="778288573" sldId="292"/>
        </pc:sldMkLst>
        <pc:spChg chg="add mod ord">
          <ac:chgData name="Scott Corio" userId="dbe1492c70b6d8a8" providerId="LiveId" clId="{81882115-1DDC-492F-89AF-0B495F97C01D}" dt="2025-04-08T13:43:47.418" v="5200" actId="20577"/>
          <ac:spMkLst>
            <pc:docMk/>
            <pc:sldMk cId="778288573" sldId="292"/>
            <ac:spMk id="4" creationId="{3B2799C6-3C8F-44F9-B27C-7B6597BADC1E}"/>
          </ac:spMkLst>
        </pc:spChg>
        <pc:spChg chg="add mod">
          <ac:chgData name="Scott Corio" userId="dbe1492c70b6d8a8" providerId="LiveId" clId="{81882115-1DDC-492F-89AF-0B495F97C01D}" dt="2025-04-08T13:44:10.981" v="5203" actId="207"/>
          <ac:spMkLst>
            <pc:docMk/>
            <pc:sldMk cId="778288573" sldId="292"/>
            <ac:spMk id="5" creationId="{D3679C11-C866-3ACA-2BC7-AB858686537D}"/>
          </ac:spMkLst>
        </pc:spChg>
        <pc:spChg chg="add mod">
          <ac:chgData name="Scott Corio" userId="dbe1492c70b6d8a8" providerId="LiveId" clId="{81882115-1DDC-492F-89AF-0B495F97C01D}" dt="2025-04-08T14:11:37.978" v="5272"/>
          <ac:spMkLst>
            <pc:docMk/>
            <pc:sldMk cId="778288573" sldId="292"/>
            <ac:spMk id="6" creationId="{3DE3CE72-D058-A6AF-E8E8-8B6A24BA7847}"/>
          </ac:spMkLst>
        </pc:spChg>
      </pc:sldChg>
    </pc:docChg>
  </pc:docChgLst>
</pc:chgInfo>
</file>

<file path=ppt/comments/modernComment_112_EA9D3B1A.xml><?xml version="1.0" encoding="utf-8"?>
<p188:cmLst xmlns:a="http://schemas.openxmlformats.org/drawingml/2006/main" xmlns:r="http://schemas.openxmlformats.org/officeDocument/2006/relationships" xmlns:p188="http://schemas.microsoft.com/office/powerpoint/2018/8/main">
  <p188:cm id="{EAECA378-BB7C-407F-BCC6-0E1423E209ED}" authorId="{757AA305-CA3B-9A73-8D44-A78D6E3838B3}" created="2025-04-26T15:52:53.362">
    <pc:sldMkLst xmlns:pc="http://schemas.microsoft.com/office/powerpoint/2013/main/command">
      <pc:docMk/>
      <pc:sldMk cId="3936172826" sldId="274"/>
    </pc:sldMkLst>
    <p188:replyLst>
      <p188:reply id="{8A61404D-4C2C-41FD-ACA5-19F3698344B7}" authorId="{05ACFFAC-FD78-DCFC-68EE-26D648E208CB}" created="2025-04-30T17:14:04.044">
        <p188:txBody>
          <a:bodyPr/>
          <a:lstStyle/>
          <a:p>
            <a:r>
              <a:rPr lang="en-US"/>
              <a:t>Might not be a bad Idea.  Do you think we should add the link/ref to the runspace module on a references slide at the end?</a:t>
            </a:r>
          </a:p>
        </p188:txBody>
      </p188:reply>
    </p188:replyLst>
    <p188:txBody>
      <a:bodyPr/>
      <a:lstStyle/>
      <a:p>
        <a:r>
          <a:rPr lang="en-US"/>
          <a:t>Is there any value in talking about jobs quickly? Also should we point them to one of the good runspace modules that make it easier to use them?</a:t>
        </a:r>
      </a:p>
    </p188:txBody>
  </p188:cm>
</p188:cmLst>
</file>

<file path=ppt/comments/modernComment_11A_F240C235.xml><?xml version="1.0" encoding="utf-8"?>
<p188:cmLst xmlns:a="http://schemas.openxmlformats.org/drawingml/2006/main" xmlns:r="http://schemas.openxmlformats.org/officeDocument/2006/relationships" xmlns:p188="http://schemas.microsoft.com/office/powerpoint/2018/8/main">
  <p188:cm id="{313D23E4-33CC-4677-9486-73D015560458}" authorId="{757AA305-CA3B-9A73-8D44-A78D6E3838B3}" created="2025-04-26T15:51:15.687">
    <pc:sldMkLst xmlns:pc="http://schemas.microsoft.com/office/powerpoint/2013/main/command">
      <pc:docMk/>
      <pc:sldMk cId="4064330293" sldId="282"/>
    </pc:sldMkLst>
    <p188:replyLst>
      <p188:reply id="{397F9C85-BD73-4002-BEF4-F3A768AFD674}" authorId="{05ACFFAC-FD78-DCFC-68EE-26D648E208CB}" created="2025-04-30T17:14:41.900">
        <p188:txBody>
          <a:bodyPr/>
          <a:lstStyle/>
          <a:p>
            <a:r>
              <a:rPr lang="en-US"/>
              <a:t>Agreed, I planned on making that a talking point as opposed to a slide bullet.</a:t>
            </a:r>
          </a:p>
        </p188:txBody>
      </p188:reply>
    </p188:replyLst>
    <p188:txBody>
      <a:bodyPr/>
      <a:lstStyle/>
      <a:p>
        <a:r>
          <a:rPr lang="en-US"/>
          <a:t>I feel like we should mention what thread save means. That is uses locks and semaphores to prevent data corruption and some race conditions</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4BF3F78-6747-4CF6-D4DC-DEFE28D21EA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A572C17-8470-2841-9099-67D81DF02C1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3FB3F25-3B88-4045-BECF-24ED6A23C420}" type="datetimeFigureOut">
              <a:rPr lang="en-US" smtClean="0"/>
              <a:t>4/30/2025</a:t>
            </a:fld>
            <a:endParaRPr lang="en-US"/>
          </a:p>
        </p:txBody>
      </p:sp>
      <p:sp>
        <p:nvSpPr>
          <p:cNvPr id="4" name="Footer Placeholder 3">
            <a:extLst>
              <a:ext uri="{FF2B5EF4-FFF2-40B4-BE49-F238E27FC236}">
                <a16:creationId xmlns:a16="http://schemas.microsoft.com/office/drawing/2014/main" id="{B95601DD-8539-87CD-22EB-DA526B518A7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3F9B7FF-1EC3-B12D-AC4F-7A8819F9D88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00E7139-5889-4513-81FD-9C487FEC379D}" type="slidenum">
              <a:rPr lang="en-US" smtClean="0"/>
              <a:t>‹#›</a:t>
            </a:fld>
            <a:endParaRPr lang="en-US"/>
          </a:p>
        </p:txBody>
      </p:sp>
    </p:spTree>
    <p:extLst>
      <p:ext uri="{BB962C8B-B14F-4D97-AF65-F5344CB8AC3E}">
        <p14:creationId xmlns:p14="http://schemas.microsoft.com/office/powerpoint/2010/main" val="250968219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svg>
</file>

<file path=ppt/media/image13.png>
</file>

<file path=ppt/media/image14.png>
</file>

<file path=ppt/media/image15.png>
</file>

<file path=ppt/media/image16.jpg>
</file>

<file path=ppt/media/image17.svg>
</file>

<file path=ppt/media/image18.png>
</file>

<file path=ppt/media/image19.png>
</file>

<file path=ppt/media/image2.png>
</file>

<file path=ppt/media/image20.png>
</file>

<file path=ppt/media/image21.jpg>
</file>

<file path=ppt/media/image22.jpg>
</file>

<file path=ppt/media/image23.png>
</file>

<file path=ppt/media/image24.png>
</file>

<file path=ppt/media/image25.png>
</file>

<file path=ppt/media/image26.jpg>
</file>

<file path=ppt/media/image27.jpeg>
</file>

<file path=ppt/media/image28.png>
</file>

<file path=ppt/media/image29.png>
</file>

<file path=ppt/media/image3.svg>
</file>

<file path=ppt/media/image30.png>
</file>

<file path=ppt/media/image31.png>
</file>

<file path=ppt/media/image32.png>
</file>

<file path=ppt/media/image33.svg>
</file>

<file path=ppt/media/image34.png>
</file>

<file path=ppt/media/image35.png>
</file>

<file path=ppt/media/image36.png>
</file>

<file path=ppt/media/image37.png>
</file>

<file path=ppt/media/image38.png>
</file>

<file path=ppt/media/image39.png>
</file>

<file path=ppt/media/image4.png>
</file>

<file path=ppt/media/image40.svg>
</file>

<file path=ppt/media/image41.png>
</file>

<file path=ppt/media/image42.png>
</file>

<file path=ppt/media/image43.png>
</file>

<file path=ppt/media/image44.png>
</file>

<file path=ppt/media/image45.jpeg>
</file>

<file path=ppt/media/image46.jpeg>
</file>

<file path=ppt/media/image47.png>
</file>

<file path=ppt/media/image48.svg>
</file>

<file path=ppt/media/image49.png>
</file>

<file path=ppt/media/image5.jp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5" Type="http://schemas.openxmlformats.org/officeDocument/2006/relationships/image" Target="../media/image27.jpeg"/><Relationship Id="rId4" Type="http://schemas.openxmlformats.org/officeDocument/2006/relationships/image" Target="../media/image26.jpg"/></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33.svg"/><Relationship Id="rId13" Type="http://schemas.openxmlformats.org/officeDocument/2006/relationships/image" Target="../media/image38.png"/><Relationship Id="rId18" Type="http://schemas.openxmlformats.org/officeDocument/2006/relationships/image" Target="../media/image43.png"/><Relationship Id="rId3" Type="http://schemas.openxmlformats.org/officeDocument/2006/relationships/image" Target="../media/image10.png"/><Relationship Id="rId7" Type="http://schemas.openxmlformats.org/officeDocument/2006/relationships/image" Target="../media/image32.png"/><Relationship Id="rId12" Type="http://schemas.openxmlformats.org/officeDocument/2006/relationships/image" Target="../media/image37.png"/><Relationship Id="rId17" Type="http://schemas.openxmlformats.org/officeDocument/2006/relationships/image" Target="../media/image42.png"/><Relationship Id="rId2" Type="http://schemas.openxmlformats.org/officeDocument/2006/relationships/image" Target="../media/image28.png"/><Relationship Id="rId16" Type="http://schemas.openxmlformats.org/officeDocument/2006/relationships/image" Target="../media/image41.png"/><Relationship Id="rId1" Type="http://schemas.openxmlformats.org/officeDocument/2006/relationships/slideMaster" Target="../slideMasters/slideMaster1.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5" Type="http://schemas.openxmlformats.org/officeDocument/2006/relationships/image" Target="../media/image40.svg"/><Relationship Id="rId10" Type="http://schemas.openxmlformats.org/officeDocument/2006/relationships/image" Target="../media/image35.png"/><Relationship Id="rId19" Type="http://schemas.openxmlformats.org/officeDocument/2006/relationships/image" Target="../media/image44.png"/><Relationship Id="rId4" Type="http://schemas.openxmlformats.org/officeDocument/2006/relationships/image" Target="../media/image29.png"/><Relationship Id="rId9" Type="http://schemas.openxmlformats.org/officeDocument/2006/relationships/image" Target="../media/image34.png"/><Relationship Id="rId14" Type="http://schemas.openxmlformats.org/officeDocument/2006/relationships/image" Target="../media/image39.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Master" Target="../slideMasters/slideMaster1.xml"/><Relationship Id="rId5" Type="http://schemas.openxmlformats.org/officeDocument/2006/relationships/image" Target="../media/image14.png"/><Relationship Id="rId4" Type="http://schemas.openxmlformats.org/officeDocument/2006/relationships/image" Target="../media/image12.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jpg"/><Relationship Id="rId1" Type="http://schemas.openxmlformats.org/officeDocument/2006/relationships/slideMaster" Target="../slideMasters/slideMaster1.xml"/><Relationship Id="rId5" Type="http://schemas.openxmlformats.org/officeDocument/2006/relationships/image" Target="../media/image17.svg"/><Relationship Id="rId4"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8.png"/><Relationship Id="rId1" Type="http://schemas.openxmlformats.org/officeDocument/2006/relationships/slideMaster" Target="../slideMasters/slideMaster1.xml"/><Relationship Id="rId5" Type="http://schemas.openxmlformats.org/officeDocument/2006/relationships/image" Target="../media/image17.svg"/><Relationship Id="rId4" Type="http://schemas.openxmlformats.org/officeDocument/2006/relationships/image" Target="../media/image11.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8B2AB-1AF2-C3EC-A0DA-7900482B4860}"/>
              </a:ext>
            </a:extLst>
          </p:cNvPr>
          <p:cNvSpPr>
            <a:spLocks noGrp="1"/>
          </p:cNvSpPr>
          <p:nvPr>
            <p:ph type="ctrTitle"/>
          </p:nvPr>
        </p:nvSpPr>
        <p:spPr>
          <a:xfrm>
            <a:off x="1524000" y="3682"/>
            <a:ext cx="9144000" cy="2306637"/>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5AC045E-7E31-838B-3E84-BF7CAB2CBCDF}"/>
              </a:ext>
            </a:extLst>
          </p:cNvPr>
          <p:cNvSpPr>
            <a:spLocks noGrp="1"/>
          </p:cNvSpPr>
          <p:nvPr>
            <p:ph type="subTitle" idx="1"/>
          </p:nvPr>
        </p:nvSpPr>
        <p:spPr>
          <a:xfrm>
            <a:off x="1524000" y="2490281"/>
            <a:ext cx="9144000" cy="1420237"/>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14" name="Graphic 13">
            <a:extLst>
              <a:ext uri="{FF2B5EF4-FFF2-40B4-BE49-F238E27FC236}">
                <a16:creationId xmlns:a16="http://schemas.microsoft.com/office/drawing/2014/main" id="{C1C6F0CE-A001-978A-D698-EB6C97BB9BA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0" y="2310319"/>
            <a:ext cx="12192000" cy="734379"/>
          </a:xfrm>
          <a:prstGeom prst="rect">
            <a:avLst/>
          </a:prstGeom>
        </p:spPr>
      </p:pic>
      <p:pic>
        <p:nvPicPr>
          <p:cNvPr id="11" name="Picture 10" descr="A red and black logo&#10;&#10;Description automatically generated">
            <a:extLst>
              <a:ext uri="{FF2B5EF4-FFF2-40B4-BE49-F238E27FC236}">
                <a16:creationId xmlns:a16="http://schemas.microsoft.com/office/drawing/2014/main" id="{29BE2BE2-9E00-CB03-72C1-FF931FB7228A}"/>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3581552" y="3910518"/>
            <a:ext cx="4998416" cy="2858572"/>
          </a:xfrm>
          <a:prstGeom prst="rect">
            <a:avLst/>
          </a:prstGeom>
        </p:spPr>
      </p:pic>
    </p:spTree>
    <p:extLst>
      <p:ext uri="{BB962C8B-B14F-4D97-AF65-F5344CB8AC3E}">
        <p14:creationId xmlns:p14="http://schemas.microsoft.com/office/powerpoint/2010/main" val="3891636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B3096-6483-1CC6-4263-E4B2B2BA6E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B31DBF5-0D97-AF7D-8580-655BDCEA96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2CF4BF5-B720-F392-649B-33EED0985E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8" name="Picture 7" descr="MMS Logo">
            <a:extLst>
              <a:ext uri="{FF2B5EF4-FFF2-40B4-BE49-F238E27FC236}">
                <a16:creationId xmlns:a16="http://schemas.microsoft.com/office/drawing/2014/main" id="{871BDB1C-D88C-7CC2-5D66-47039F153899}"/>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138391" y="5958516"/>
            <a:ext cx="1596375" cy="914400"/>
          </a:xfrm>
          <a:prstGeom prst="rect">
            <a:avLst/>
          </a:prstGeom>
        </p:spPr>
      </p:pic>
    </p:spTree>
    <p:extLst>
      <p:ext uri="{BB962C8B-B14F-4D97-AF65-F5344CB8AC3E}">
        <p14:creationId xmlns:p14="http://schemas.microsoft.com/office/powerpoint/2010/main" val="3011704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4D4F0-46DF-66A6-26A5-6711090CE6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114DA3-16F3-B40E-F37B-43106F3CF9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D123AD4-4C10-E69E-AE5E-B65F2FA789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8" name="Picture 7" descr="MMS Logo">
            <a:extLst>
              <a:ext uri="{FF2B5EF4-FFF2-40B4-BE49-F238E27FC236}">
                <a16:creationId xmlns:a16="http://schemas.microsoft.com/office/drawing/2014/main" id="{BEAC8699-2117-4549-6791-6D861DDBC833}"/>
              </a:ext>
            </a:extLst>
          </p:cNvPr>
          <p:cNvPicPr>
            <a:picLocks noChangeAspect="1"/>
          </p:cNvPicPr>
          <p:nvPr userDrawn="1"/>
        </p:nvPicPr>
        <p:blipFill>
          <a:blip r:embed="rId3" cstate="screen">
            <a:alphaModFix amt="34000"/>
            <a:extLst>
              <a:ext uri="{28A0092B-C50C-407E-A947-70E740481C1C}">
                <a14:useLocalDpi xmlns:a14="http://schemas.microsoft.com/office/drawing/2010/main"/>
              </a:ext>
            </a:extLst>
          </a:blip>
          <a:stretch>
            <a:fillRect/>
          </a:stretch>
        </p:blipFill>
        <p:spPr>
          <a:xfrm>
            <a:off x="41600" y="5943600"/>
            <a:ext cx="1596375" cy="914400"/>
          </a:xfrm>
          <a:prstGeom prst="rect">
            <a:avLst/>
          </a:prstGeom>
        </p:spPr>
      </p:pic>
    </p:spTree>
    <p:extLst>
      <p:ext uri="{BB962C8B-B14F-4D97-AF65-F5344CB8AC3E}">
        <p14:creationId xmlns:p14="http://schemas.microsoft.com/office/powerpoint/2010/main" val="32930128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ishing Session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F35B8D6-9517-5561-1A39-7570B0E8347C}"/>
              </a:ext>
            </a:extLst>
          </p:cNvPr>
          <p:cNvSpPr txBox="1"/>
          <p:nvPr userDrawn="1"/>
        </p:nvSpPr>
        <p:spPr>
          <a:xfrm>
            <a:off x="185370" y="1771650"/>
            <a:ext cx="11821257" cy="2062103"/>
          </a:xfrm>
          <a:prstGeom prst="rect">
            <a:avLst/>
          </a:prstGeom>
          <a:noFill/>
        </p:spPr>
        <p:txBody>
          <a:bodyPr wrap="square" rtlCol="0">
            <a:spAutoFit/>
          </a:bodyPr>
          <a:lstStyle/>
          <a:p>
            <a:pPr algn="ctr"/>
            <a:endParaRPr lang="en-US" sz="3200" b="1" dirty="0">
              <a:solidFill>
                <a:schemeClr val="bg1"/>
              </a:solidFill>
            </a:endParaRPr>
          </a:p>
          <a:p>
            <a:pPr algn="ctr"/>
            <a:endParaRPr lang="en-US" sz="3200" b="1" dirty="0">
              <a:solidFill>
                <a:schemeClr val="bg1"/>
              </a:solidFill>
            </a:endParaRPr>
          </a:p>
          <a:p>
            <a:pPr algn="ctr"/>
            <a:r>
              <a:rPr lang="en-US" sz="3200" b="1" dirty="0">
                <a:solidFill>
                  <a:schemeClr val="bg1"/>
                </a:solidFill>
              </a:rPr>
              <a:t>Be sure to find Wally and sign up for 1:1 time with a speaker</a:t>
            </a:r>
          </a:p>
          <a:p>
            <a:pPr algn="ctr"/>
            <a:r>
              <a:rPr lang="en-US" sz="3200" b="1" dirty="0">
                <a:solidFill>
                  <a:schemeClr val="bg1"/>
                </a:solidFill>
              </a:rPr>
              <a:t>If you’d like to CATCH us for a session, we are scheduled as follows:</a:t>
            </a:r>
          </a:p>
        </p:txBody>
      </p:sp>
      <p:sp>
        <p:nvSpPr>
          <p:cNvPr id="4" name="TextBox 3">
            <a:extLst>
              <a:ext uri="{FF2B5EF4-FFF2-40B4-BE49-F238E27FC236}">
                <a16:creationId xmlns:a16="http://schemas.microsoft.com/office/drawing/2014/main" id="{BA707659-3321-D6DA-F529-94F5D9E8B009}"/>
              </a:ext>
            </a:extLst>
          </p:cNvPr>
          <p:cNvSpPr txBox="1"/>
          <p:nvPr userDrawn="1"/>
        </p:nvSpPr>
        <p:spPr>
          <a:xfrm>
            <a:off x="304067" y="-30773"/>
            <a:ext cx="11583865" cy="1200329"/>
          </a:xfrm>
          <a:prstGeom prst="rect">
            <a:avLst/>
          </a:prstGeom>
          <a:noFill/>
        </p:spPr>
        <p:txBody>
          <a:bodyPr wrap="square" rtlCol="0">
            <a:spAutoFit/>
          </a:bodyPr>
          <a:lstStyle/>
          <a:p>
            <a:pPr algn="ctr"/>
            <a:r>
              <a:rPr lang="en-US" sz="7200" b="1" dirty="0">
                <a:solidFill>
                  <a:schemeClr val="bg1"/>
                </a:solidFill>
                <a:effectLst>
                  <a:outerShdw blurRad="38100" dist="38100" dir="2700000" algn="tl">
                    <a:srgbClr val="000000">
                      <a:alpha val="43137"/>
                    </a:srgbClr>
                  </a:outerShdw>
                </a:effectLst>
              </a:rPr>
              <a:t>Fishing Sessions</a:t>
            </a:r>
          </a:p>
        </p:txBody>
      </p:sp>
      <p:sp>
        <p:nvSpPr>
          <p:cNvPr id="3" name="Text Placeholder 2">
            <a:extLst>
              <a:ext uri="{FF2B5EF4-FFF2-40B4-BE49-F238E27FC236}">
                <a16:creationId xmlns:a16="http://schemas.microsoft.com/office/drawing/2014/main" id="{31A4C11E-CC61-A091-8788-0C687EF88911}"/>
              </a:ext>
            </a:extLst>
          </p:cNvPr>
          <p:cNvSpPr>
            <a:spLocks noGrp="1"/>
          </p:cNvSpPr>
          <p:nvPr>
            <p:ph type="body" sz="quarter" idx="10"/>
          </p:nvPr>
        </p:nvSpPr>
        <p:spPr>
          <a:xfrm>
            <a:off x="527050" y="3903175"/>
            <a:ext cx="11161713" cy="24717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1EFC24E9-286F-9AE0-7335-AC9FA823D9DD}"/>
              </a:ext>
            </a:extLst>
          </p:cNvPr>
          <p:cNvSpPr txBox="1"/>
          <p:nvPr userDrawn="1"/>
        </p:nvSpPr>
        <p:spPr>
          <a:xfrm>
            <a:off x="131884" y="6323563"/>
            <a:ext cx="11926765"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b="1" dirty="0">
                <a:solidFill>
                  <a:schemeClr val="bg1"/>
                </a:solidFill>
              </a:rPr>
              <a:t>ALSO, Please be sure to leave feedback for your sessions on Sched!</a:t>
            </a:r>
          </a:p>
        </p:txBody>
      </p:sp>
    </p:spTree>
    <p:extLst>
      <p:ext uri="{BB962C8B-B14F-4D97-AF65-F5344CB8AC3E}">
        <p14:creationId xmlns:p14="http://schemas.microsoft.com/office/powerpoint/2010/main" val="39071544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ave the Date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2" name="Picture 11" descr="MMS MOA">
            <a:extLst>
              <a:ext uri="{FF2B5EF4-FFF2-40B4-BE49-F238E27FC236}">
                <a16:creationId xmlns:a16="http://schemas.microsoft.com/office/drawing/2014/main" id="{9CE8F994-3F43-B6B2-27DC-2BA65CDAD3E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615652" y="1956816"/>
            <a:ext cx="2971800" cy="2980355"/>
          </a:xfrm>
          <a:prstGeom prst="rect">
            <a:avLst/>
          </a:prstGeom>
        </p:spPr>
      </p:pic>
      <p:sp>
        <p:nvSpPr>
          <p:cNvPr id="4" name="TextBox 3">
            <a:extLst>
              <a:ext uri="{FF2B5EF4-FFF2-40B4-BE49-F238E27FC236}">
                <a16:creationId xmlns:a16="http://schemas.microsoft.com/office/drawing/2014/main" id="{E0828A95-6D43-E388-3D4E-E5117E2A09F8}"/>
              </a:ext>
            </a:extLst>
          </p:cNvPr>
          <p:cNvSpPr txBox="1"/>
          <p:nvPr userDrawn="1"/>
        </p:nvSpPr>
        <p:spPr>
          <a:xfrm>
            <a:off x="755363" y="1488483"/>
            <a:ext cx="2973203" cy="461665"/>
          </a:xfrm>
          <a:prstGeom prst="rect">
            <a:avLst/>
          </a:prstGeom>
          <a:noFill/>
        </p:spPr>
        <p:txBody>
          <a:bodyPr wrap="square" rtlCol="0">
            <a:spAutoFit/>
          </a:bodyPr>
          <a:lstStyle/>
          <a:p>
            <a:pPr algn="ctr"/>
            <a:r>
              <a:rPr lang="en-US" sz="2400" b="1" dirty="0">
                <a:solidFill>
                  <a:schemeClr val="bg1"/>
                </a:solidFill>
              </a:rPr>
              <a:t>12-15 Oct. 2025</a:t>
            </a:r>
          </a:p>
        </p:txBody>
      </p:sp>
      <p:sp>
        <p:nvSpPr>
          <p:cNvPr id="5" name="TextBox 4">
            <a:extLst>
              <a:ext uri="{FF2B5EF4-FFF2-40B4-BE49-F238E27FC236}">
                <a16:creationId xmlns:a16="http://schemas.microsoft.com/office/drawing/2014/main" id="{E8F11CDB-CD01-841A-69AB-B3D3A5872802}"/>
              </a:ext>
            </a:extLst>
          </p:cNvPr>
          <p:cNvSpPr txBox="1"/>
          <p:nvPr userDrawn="1"/>
        </p:nvSpPr>
        <p:spPr>
          <a:xfrm>
            <a:off x="8431814" y="1488483"/>
            <a:ext cx="2952400" cy="461665"/>
          </a:xfrm>
          <a:prstGeom prst="rect">
            <a:avLst/>
          </a:prstGeom>
          <a:noFill/>
        </p:spPr>
        <p:txBody>
          <a:bodyPr wrap="square" rtlCol="0">
            <a:spAutoFit/>
          </a:bodyPr>
          <a:lstStyle/>
          <a:p>
            <a:pPr algn="ctr"/>
            <a:r>
              <a:rPr lang="en-US" sz="2400" b="1" dirty="0">
                <a:solidFill>
                  <a:schemeClr val="bg1"/>
                </a:solidFill>
              </a:rPr>
              <a:t>Oct 25-28, 2026</a:t>
            </a:r>
          </a:p>
        </p:txBody>
      </p:sp>
      <p:sp>
        <p:nvSpPr>
          <p:cNvPr id="6" name="Rectangle 5">
            <a:extLst>
              <a:ext uri="{FF2B5EF4-FFF2-40B4-BE49-F238E27FC236}">
                <a16:creationId xmlns:a16="http://schemas.microsoft.com/office/drawing/2014/main" id="{D5699D8C-C70E-FE1E-2A0F-D2D47884EE8D}"/>
              </a:ext>
            </a:extLst>
          </p:cNvPr>
          <p:cNvSpPr/>
          <p:nvPr userDrawn="1"/>
        </p:nvSpPr>
        <p:spPr>
          <a:xfrm>
            <a:off x="3183119" y="230806"/>
            <a:ext cx="5825762" cy="1200329"/>
          </a:xfrm>
          <a:prstGeom prst="rect">
            <a:avLst/>
          </a:prstGeom>
          <a:noFill/>
        </p:spPr>
        <p:txBody>
          <a:bodyPr vert="horz" wrap="none" lIns="91440" tIns="45720" rIns="91440" bIns="45720">
            <a:spAutoFit/>
          </a:bodyPr>
          <a:lstStyle/>
          <a:p>
            <a:pPr algn="ctr"/>
            <a:r>
              <a:rPr lang="en-US" sz="7200" b="1" u="none" cap="none" spc="0" baseline="0" dirty="0">
                <a:ln w="0"/>
                <a:solidFill>
                  <a:schemeClr val="bg1"/>
                </a:solidFill>
                <a:effectLst>
                  <a:outerShdw blurRad="38100" dist="19050" dir="2700000" algn="tl" rotWithShape="0">
                    <a:schemeClr val="dk1">
                      <a:alpha val="40000"/>
                    </a:schemeClr>
                  </a:outerShdw>
                </a:effectLst>
              </a:rPr>
              <a:t>Save the Dates</a:t>
            </a:r>
          </a:p>
        </p:txBody>
      </p:sp>
      <p:pic>
        <p:nvPicPr>
          <p:cNvPr id="7" name="Picture 6" descr="MMS Music City Edition">
            <a:extLst>
              <a:ext uri="{FF2B5EF4-FFF2-40B4-BE49-F238E27FC236}">
                <a16:creationId xmlns:a16="http://schemas.microsoft.com/office/drawing/2014/main" id="{E2832214-9DA1-42E5-8B1F-2472EBF45756}"/>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799490" y="1950148"/>
            <a:ext cx="2971800" cy="2971800"/>
          </a:xfrm>
          <a:prstGeom prst="rect">
            <a:avLst/>
          </a:prstGeom>
        </p:spPr>
      </p:pic>
      <p:sp>
        <p:nvSpPr>
          <p:cNvPr id="9" name="TextBox 8">
            <a:extLst>
              <a:ext uri="{FF2B5EF4-FFF2-40B4-BE49-F238E27FC236}">
                <a16:creationId xmlns:a16="http://schemas.microsoft.com/office/drawing/2014/main" id="{1407CC49-AA2C-0E73-1A86-E77BA5C7526E}"/>
              </a:ext>
            </a:extLst>
          </p:cNvPr>
          <p:cNvSpPr txBox="1"/>
          <p:nvPr userDrawn="1"/>
        </p:nvSpPr>
        <p:spPr>
          <a:xfrm>
            <a:off x="4671628" y="1492834"/>
            <a:ext cx="2952400" cy="461665"/>
          </a:xfrm>
          <a:prstGeom prst="rect">
            <a:avLst/>
          </a:prstGeom>
          <a:noFill/>
        </p:spPr>
        <p:txBody>
          <a:bodyPr wrap="square" rtlCol="0">
            <a:spAutoFit/>
          </a:bodyPr>
          <a:lstStyle/>
          <a:p>
            <a:pPr algn="ctr"/>
            <a:r>
              <a:rPr lang="en-US" sz="2400" b="1" dirty="0">
                <a:solidFill>
                  <a:schemeClr val="bg1"/>
                </a:solidFill>
              </a:rPr>
              <a:t>May 3-7, 2026</a:t>
            </a:r>
          </a:p>
        </p:txBody>
      </p:sp>
      <p:pic>
        <p:nvPicPr>
          <p:cNvPr id="3" name="Picture 2" descr="MMS Midway Edition">
            <a:extLst>
              <a:ext uri="{FF2B5EF4-FFF2-40B4-BE49-F238E27FC236}">
                <a16:creationId xmlns:a16="http://schemas.microsoft.com/office/drawing/2014/main" id="{8B215CFB-5943-4CED-D76A-205635A48849}"/>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8383900" y="1972443"/>
            <a:ext cx="2964728" cy="2964728"/>
          </a:xfrm>
          <a:prstGeom prst="rect">
            <a:avLst/>
          </a:prstGeom>
        </p:spPr>
      </p:pic>
    </p:spTree>
    <p:extLst>
      <p:ext uri="{BB962C8B-B14F-4D97-AF65-F5344CB8AC3E}">
        <p14:creationId xmlns:p14="http://schemas.microsoft.com/office/powerpoint/2010/main" val="11265928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1_Closing">
    <p:bg>
      <p:bgPr>
        <a:blipFill dpi="0" rotWithShape="1">
          <a:blip r:embed="rId2">
            <a:lum/>
          </a:blip>
          <a:srcRect/>
          <a:stretch>
            <a:fillRect t="-13000" b="-13000"/>
          </a:stretch>
        </a:blipFill>
        <a:effectLst/>
      </p:bgPr>
    </p:bg>
    <p:spTree>
      <p:nvGrpSpPr>
        <p:cNvPr id="1" name=""/>
        <p:cNvGrpSpPr/>
        <p:nvPr/>
      </p:nvGrpSpPr>
      <p:grpSpPr>
        <a:xfrm>
          <a:off x="0" y="0"/>
          <a:ext cx="0" cy="0"/>
          <a:chOff x="0" y="0"/>
          <a:chExt cx="0" cy="0"/>
        </a:xfrm>
      </p:grpSpPr>
      <p:pic>
        <p:nvPicPr>
          <p:cNvPr id="5" name="Picture 4" descr="MMS Logo">
            <a:extLst>
              <a:ext uri="{FF2B5EF4-FFF2-40B4-BE49-F238E27FC236}">
                <a16:creationId xmlns:a16="http://schemas.microsoft.com/office/drawing/2014/main" id="{7874FAA7-EB4D-5A79-909E-CB927AFCC6FD}"/>
              </a:ext>
            </a:extLst>
          </p:cNvPr>
          <p:cNvPicPr>
            <a:picLocks noChangeAspect="1"/>
          </p:cNvPicPr>
          <p:nvPr userDrawn="1"/>
        </p:nvPicPr>
        <p:blipFill>
          <a:blip r:embed="rId3" cstate="screen">
            <a:alphaModFix/>
            <a:extLst>
              <a:ext uri="{28A0092B-C50C-407E-A947-70E740481C1C}">
                <a14:useLocalDpi xmlns:a14="http://schemas.microsoft.com/office/drawing/2010/main"/>
              </a:ext>
            </a:extLst>
          </a:blip>
          <a:stretch>
            <a:fillRect/>
          </a:stretch>
        </p:blipFill>
        <p:spPr>
          <a:xfrm>
            <a:off x="9365937" y="2259342"/>
            <a:ext cx="2743200" cy="1571299"/>
          </a:xfrm>
          <a:prstGeom prst="rect">
            <a:avLst/>
          </a:prstGeom>
        </p:spPr>
      </p:pic>
      <p:sp>
        <p:nvSpPr>
          <p:cNvPr id="10" name="Rectangle 9">
            <a:extLst>
              <a:ext uri="{FF2B5EF4-FFF2-40B4-BE49-F238E27FC236}">
                <a16:creationId xmlns:a16="http://schemas.microsoft.com/office/drawing/2014/main" id="{A0141027-F066-B9AE-93FD-9C9448960CDB}"/>
              </a:ext>
            </a:extLst>
          </p:cNvPr>
          <p:cNvSpPr/>
          <p:nvPr userDrawn="1"/>
        </p:nvSpPr>
        <p:spPr>
          <a:xfrm>
            <a:off x="159558" y="43635"/>
            <a:ext cx="5836791" cy="1200329"/>
          </a:xfrm>
          <a:prstGeom prst="rect">
            <a:avLst/>
          </a:prstGeom>
          <a:noFill/>
        </p:spPr>
        <p:txBody>
          <a:bodyPr vert="horz" wrap="none" lIns="91440" tIns="45720" rIns="91440" bIns="45720">
            <a:spAutoFit/>
          </a:bodyPr>
          <a:lstStyle/>
          <a:p>
            <a:pPr algn="ctr"/>
            <a:r>
              <a:rPr lang="en-US" sz="7200" b="1" u="none" cap="none" spc="0" baseline="0" dirty="0">
                <a:ln w="0"/>
                <a:solidFill>
                  <a:schemeClr val="bg1"/>
                </a:solidFill>
                <a:effectLst>
                  <a:outerShdw blurRad="38100" dist="19050" dir="2700000" algn="tl" rotWithShape="0">
                    <a:schemeClr val="dk1">
                      <a:alpha val="40000"/>
                    </a:schemeClr>
                  </a:outerShdw>
                </a:effectLst>
              </a:rPr>
              <a:t>Extended Q&amp;A</a:t>
            </a:r>
          </a:p>
        </p:txBody>
      </p:sp>
      <p:pic>
        <p:nvPicPr>
          <p:cNvPr id="11" name="Picture 10" descr="Patch My PC">
            <a:extLst>
              <a:ext uri="{FF2B5EF4-FFF2-40B4-BE49-F238E27FC236}">
                <a16:creationId xmlns:a16="http://schemas.microsoft.com/office/drawing/2014/main" id="{F837D305-2B1E-D93E-4951-99C287BF88B8}"/>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884971" y="4044020"/>
            <a:ext cx="1258699" cy="914400"/>
          </a:xfrm>
          <a:prstGeom prst="rect">
            <a:avLst/>
          </a:prstGeom>
        </p:spPr>
      </p:pic>
      <p:pic>
        <p:nvPicPr>
          <p:cNvPr id="19" name="Picture 18" descr="Microsoft">
            <a:extLst>
              <a:ext uri="{FF2B5EF4-FFF2-40B4-BE49-F238E27FC236}">
                <a16:creationId xmlns:a16="http://schemas.microsoft.com/office/drawing/2014/main" id="{F1B0E5FC-C842-2CF5-F268-35CF4E989D69}"/>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6482518" y="4897480"/>
            <a:ext cx="2244144" cy="1005840"/>
          </a:xfrm>
          <a:prstGeom prst="rect">
            <a:avLst/>
          </a:prstGeom>
        </p:spPr>
      </p:pic>
      <p:pic>
        <p:nvPicPr>
          <p:cNvPr id="9" name="Picture 8" descr="A black and white logo&#10;&#10;Description automatically generated with low confidence">
            <a:extLst>
              <a:ext uri="{FF2B5EF4-FFF2-40B4-BE49-F238E27FC236}">
                <a16:creationId xmlns:a16="http://schemas.microsoft.com/office/drawing/2014/main" id="{9152F94A-4D91-121D-CEB4-524094EE7D95}"/>
              </a:ext>
            </a:extLst>
          </p:cNvPr>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8186983" y="4135460"/>
            <a:ext cx="731520" cy="731520"/>
          </a:xfrm>
          <a:prstGeom prst="rect">
            <a:avLst/>
          </a:prstGeom>
        </p:spPr>
      </p:pic>
      <p:pic>
        <p:nvPicPr>
          <p:cNvPr id="17" name="Graphic 16" descr="2Pint Software">
            <a:extLst>
              <a:ext uri="{FF2B5EF4-FFF2-40B4-BE49-F238E27FC236}">
                <a16:creationId xmlns:a16="http://schemas.microsoft.com/office/drawing/2014/main" id="{67F8DDDD-DFAE-B059-F17D-48D5058DC49B}"/>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388087" y="4306910"/>
            <a:ext cx="1554480" cy="388620"/>
          </a:xfrm>
          <a:prstGeom prst="rect">
            <a:avLst/>
          </a:prstGeom>
        </p:spPr>
      </p:pic>
      <p:pic>
        <p:nvPicPr>
          <p:cNvPr id="13" name="Picture 12" descr="A grey rectangle with white and blue text&#10;&#10;Description automatically generated">
            <a:extLst>
              <a:ext uri="{FF2B5EF4-FFF2-40B4-BE49-F238E27FC236}">
                <a16:creationId xmlns:a16="http://schemas.microsoft.com/office/drawing/2014/main" id="{27436F92-854C-BEE9-ECD2-98D939DF1B93}"/>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9102188" y="5171800"/>
            <a:ext cx="1188721" cy="457200"/>
          </a:xfrm>
          <a:prstGeom prst="rect">
            <a:avLst/>
          </a:prstGeom>
        </p:spPr>
      </p:pic>
      <p:pic>
        <p:nvPicPr>
          <p:cNvPr id="20" name="Picture 19" descr="A black and white logo&#10;&#10;Description automatically generated">
            <a:extLst>
              <a:ext uri="{FF2B5EF4-FFF2-40B4-BE49-F238E27FC236}">
                <a16:creationId xmlns:a16="http://schemas.microsoft.com/office/drawing/2014/main" id="{70C1D7FD-CF3B-5E3C-F668-5241BE18643A}"/>
              </a:ext>
            </a:extLst>
          </p:cNvPr>
          <p:cNvPicPr>
            <a:picLocks noChangeAspect="1"/>
          </p:cNvPicPr>
          <p:nvPr userDrawn="1"/>
        </p:nvPicPr>
        <p:blipFill>
          <a:blip r:embed="rId10" cstate="screen">
            <a:extLst>
              <a:ext uri="{28A0092B-C50C-407E-A947-70E740481C1C}">
                <a14:useLocalDpi xmlns:a14="http://schemas.microsoft.com/office/drawing/2010/main"/>
              </a:ext>
            </a:extLst>
          </a:blip>
          <a:stretch>
            <a:fillRect/>
          </a:stretch>
        </p:blipFill>
        <p:spPr>
          <a:xfrm>
            <a:off x="2861286" y="6172200"/>
            <a:ext cx="1143367" cy="457200"/>
          </a:xfrm>
          <a:prstGeom prst="rect">
            <a:avLst/>
          </a:prstGeom>
        </p:spPr>
      </p:pic>
      <p:pic>
        <p:nvPicPr>
          <p:cNvPr id="29" name="Picture 28" descr="A white text on a black background&#10;&#10;Description automatically generated">
            <a:extLst>
              <a:ext uri="{FF2B5EF4-FFF2-40B4-BE49-F238E27FC236}">
                <a16:creationId xmlns:a16="http://schemas.microsoft.com/office/drawing/2014/main" id="{75392E0A-C0E2-C291-444E-C2565C6FA049}"/>
              </a:ext>
            </a:extLst>
          </p:cNvPr>
          <p:cNvPicPr>
            <a:picLocks noChangeAspect="1"/>
          </p:cNvPicPr>
          <p:nvPr userDrawn="1"/>
        </p:nvPicPr>
        <p:blipFill>
          <a:blip r:embed="rId11" cstate="screen">
            <a:extLst>
              <a:ext uri="{28A0092B-C50C-407E-A947-70E740481C1C}">
                <a14:useLocalDpi xmlns:a14="http://schemas.microsoft.com/office/drawing/2010/main"/>
              </a:ext>
            </a:extLst>
          </a:blip>
          <a:stretch>
            <a:fillRect/>
          </a:stretch>
        </p:blipFill>
        <p:spPr>
          <a:xfrm>
            <a:off x="5926846" y="6195695"/>
            <a:ext cx="901452" cy="410211"/>
          </a:xfrm>
          <a:prstGeom prst="rect">
            <a:avLst/>
          </a:prstGeom>
        </p:spPr>
      </p:pic>
      <p:pic>
        <p:nvPicPr>
          <p:cNvPr id="35" name="Picture 34" descr="A white circle with orange arrow and text&#10;&#10;Description automatically generated">
            <a:extLst>
              <a:ext uri="{FF2B5EF4-FFF2-40B4-BE49-F238E27FC236}">
                <a16:creationId xmlns:a16="http://schemas.microsoft.com/office/drawing/2014/main" id="{C9BC325D-6EE6-A42A-3C7C-3C2402F596A3}"/>
              </a:ext>
            </a:extLst>
          </p:cNvPr>
          <p:cNvPicPr>
            <a:picLocks noChangeAspect="1"/>
          </p:cNvPicPr>
          <p:nvPr userDrawn="1"/>
        </p:nvPicPr>
        <p:blipFill>
          <a:blip r:embed="rId12" cstate="screen">
            <a:extLst>
              <a:ext uri="{28A0092B-C50C-407E-A947-70E740481C1C}">
                <a14:useLocalDpi xmlns:a14="http://schemas.microsoft.com/office/drawing/2010/main"/>
              </a:ext>
            </a:extLst>
          </a:blip>
          <a:stretch>
            <a:fillRect/>
          </a:stretch>
        </p:blipFill>
        <p:spPr>
          <a:xfrm>
            <a:off x="1696059" y="5004002"/>
            <a:ext cx="792796" cy="792796"/>
          </a:xfrm>
          <a:prstGeom prst="rect">
            <a:avLst/>
          </a:prstGeom>
        </p:spPr>
      </p:pic>
      <p:pic>
        <p:nvPicPr>
          <p:cNvPr id="4" name="Picture 3" descr="A black and white logo&#10;&#10;Description automatically generated">
            <a:extLst>
              <a:ext uri="{FF2B5EF4-FFF2-40B4-BE49-F238E27FC236}">
                <a16:creationId xmlns:a16="http://schemas.microsoft.com/office/drawing/2014/main" id="{385398DA-D502-19CD-EC19-BB63F64512CF}"/>
              </a:ext>
            </a:extLst>
          </p:cNvPr>
          <p:cNvPicPr>
            <a:picLocks noChangeAspect="1"/>
          </p:cNvPicPr>
          <p:nvPr userDrawn="1"/>
        </p:nvPicPr>
        <p:blipFill>
          <a:blip r:embed="rId13" cstate="screen">
            <a:extLst>
              <a:ext uri="{28A0092B-C50C-407E-A947-70E740481C1C}">
                <a14:useLocalDpi xmlns:a14="http://schemas.microsoft.com/office/drawing/2010/main"/>
              </a:ext>
            </a:extLst>
          </a:blip>
          <a:stretch>
            <a:fillRect/>
          </a:stretch>
        </p:blipFill>
        <p:spPr>
          <a:xfrm>
            <a:off x="10162919" y="4287997"/>
            <a:ext cx="1828800" cy="426447"/>
          </a:xfrm>
          <a:prstGeom prst="rect">
            <a:avLst/>
          </a:prstGeom>
        </p:spPr>
      </p:pic>
      <p:pic>
        <p:nvPicPr>
          <p:cNvPr id="37" name="Graphic 36">
            <a:extLst>
              <a:ext uri="{FF2B5EF4-FFF2-40B4-BE49-F238E27FC236}">
                <a16:creationId xmlns:a16="http://schemas.microsoft.com/office/drawing/2014/main" id="{FFA7C4B9-2FE7-03A8-4C46-F9FB648245F6}"/>
              </a:ext>
            </a:extLst>
          </p:cNvPr>
          <p:cNvPicPr>
            <a:picLocks noChangeAspect="1"/>
          </p:cNvPicPr>
          <p:nvPr userDrawn="1"/>
        </p:nvPicPr>
        <p:blipFill>
          <a:blip r:embed="rId14">
            <a:extLst>
              <a:ext uri="{96DAC541-7B7A-43D3-8B79-37D633B846F1}">
                <asvg:svgBlip xmlns:asvg="http://schemas.microsoft.com/office/drawing/2016/SVG/main" r:embed="rId15"/>
              </a:ext>
            </a:extLst>
          </a:blip>
          <a:stretch>
            <a:fillRect/>
          </a:stretch>
        </p:blipFill>
        <p:spPr>
          <a:xfrm>
            <a:off x="4143670" y="5286100"/>
            <a:ext cx="1503922" cy="228600"/>
          </a:xfrm>
          <a:prstGeom prst="rect">
            <a:avLst/>
          </a:prstGeom>
        </p:spPr>
      </p:pic>
      <p:pic>
        <p:nvPicPr>
          <p:cNvPr id="33" name="Picture 32" descr="A logo with white text&#10;&#10;Description automatically generated">
            <a:extLst>
              <a:ext uri="{FF2B5EF4-FFF2-40B4-BE49-F238E27FC236}">
                <a16:creationId xmlns:a16="http://schemas.microsoft.com/office/drawing/2014/main" id="{183011D5-C6F7-DA00-67E6-8875D9BC1E26}"/>
              </a:ext>
            </a:extLst>
          </p:cNvPr>
          <p:cNvPicPr>
            <a:picLocks noChangeAspect="1"/>
          </p:cNvPicPr>
          <p:nvPr userDrawn="1"/>
        </p:nvPicPr>
        <p:blipFill>
          <a:blip r:embed="rId16" cstate="screen">
            <a:extLst>
              <a:ext uri="{28A0092B-C50C-407E-A947-70E740481C1C}">
                <a14:useLocalDpi xmlns:a14="http://schemas.microsoft.com/office/drawing/2010/main"/>
              </a:ext>
            </a:extLst>
          </a:blip>
          <a:stretch>
            <a:fillRect/>
          </a:stretch>
        </p:blipFill>
        <p:spPr>
          <a:xfrm>
            <a:off x="277628" y="5943600"/>
            <a:ext cx="914400" cy="914400"/>
          </a:xfrm>
          <a:prstGeom prst="rect">
            <a:avLst/>
          </a:prstGeom>
        </p:spPr>
      </p:pic>
      <p:pic>
        <p:nvPicPr>
          <p:cNvPr id="6" name="Picture 5" descr="A picture containing logo&#10;&#10;Description automatically generated">
            <a:extLst>
              <a:ext uri="{FF2B5EF4-FFF2-40B4-BE49-F238E27FC236}">
                <a16:creationId xmlns:a16="http://schemas.microsoft.com/office/drawing/2014/main" id="{5FAC9FF6-3344-53B0-ED7E-28F6FA59D0B4}"/>
              </a:ext>
            </a:extLst>
          </p:cNvPr>
          <p:cNvPicPr>
            <a:picLocks noChangeAspect="1"/>
          </p:cNvPicPr>
          <p:nvPr userDrawn="1"/>
        </p:nvPicPr>
        <p:blipFill>
          <a:blip r:embed="rId17" cstate="screen">
            <a:extLst>
              <a:ext uri="{28A0092B-C50C-407E-A947-70E740481C1C}">
                <a14:useLocalDpi xmlns:a14="http://schemas.microsoft.com/office/drawing/2010/main"/>
              </a:ext>
            </a:extLst>
          </a:blip>
          <a:stretch>
            <a:fillRect/>
          </a:stretch>
        </p:blipFill>
        <p:spPr>
          <a:xfrm>
            <a:off x="86074" y="4278412"/>
            <a:ext cx="1554480" cy="445617"/>
          </a:xfrm>
          <a:prstGeom prst="rect">
            <a:avLst/>
          </a:prstGeom>
        </p:spPr>
      </p:pic>
      <p:pic>
        <p:nvPicPr>
          <p:cNvPr id="22" name="Picture 21" descr="A blue logo with white text&#10;&#10;Description automatically generated">
            <a:extLst>
              <a:ext uri="{FF2B5EF4-FFF2-40B4-BE49-F238E27FC236}">
                <a16:creationId xmlns:a16="http://schemas.microsoft.com/office/drawing/2014/main" id="{469B32A5-A67E-EC47-BCAE-A83C9B992371}"/>
              </a:ext>
            </a:extLst>
          </p:cNvPr>
          <p:cNvPicPr>
            <a:picLocks noChangeAspect="1"/>
          </p:cNvPicPr>
          <p:nvPr userDrawn="1"/>
        </p:nvPicPr>
        <p:blipFill>
          <a:blip r:embed="rId18" cstate="screen">
            <a:extLst>
              <a:ext uri="{28A0092B-C50C-407E-A947-70E740481C1C}">
                <a14:useLocalDpi xmlns:a14="http://schemas.microsoft.com/office/drawing/2010/main"/>
              </a:ext>
            </a:extLst>
          </a:blip>
          <a:stretch>
            <a:fillRect/>
          </a:stretch>
        </p:blipFill>
        <p:spPr>
          <a:xfrm>
            <a:off x="10799194" y="6035040"/>
            <a:ext cx="870599" cy="731520"/>
          </a:xfrm>
          <a:prstGeom prst="rect">
            <a:avLst/>
          </a:prstGeom>
        </p:spPr>
      </p:pic>
      <p:pic>
        <p:nvPicPr>
          <p:cNvPr id="2" name="Picture 1">
            <a:extLst>
              <a:ext uri="{FF2B5EF4-FFF2-40B4-BE49-F238E27FC236}">
                <a16:creationId xmlns:a16="http://schemas.microsoft.com/office/drawing/2014/main" id="{A8023378-D629-FEFF-9D58-B44519B4966C}"/>
              </a:ext>
            </a:extLst>
          </p:cNvPr>
          <p:cNvPicPr>
            <a:picLocks noChangeAspect="1"/>
          </p:cNvPicPr>
          <p:nvPr userDrawn="1"/>
        </p:nvPicPr>
        <p:blipFill>
          <a:blip r:embed="rId19" cstate="screen">
            <a:extLst>
              <a:ext uri="{28A0092B-C50C-407E-A947-70E740481C1C}">
                <a14:useLocalDpi xmlns:a14="http://schemas.microsoft.com/office/drawing/2010/main"/>
              </a:ext>
            </a:extLst>
          </a:blip>
          <a:srcRect/>
          <a:stretch/>
        </p:blipFill>
        <p:spPr>
          <a:xfrm>
            <a:off x="7975549" y="6035040"/>
            <a:ext cx="1154387" cy="731520"/>
          </a:xfrm>
          <a:prstGeom prst="rect">
            <a:avLst/>
          </a:prstGeom>
        </p:spPr>
      </p:pic>
    </p:spTree>
    <p:extLst>
      <p:ext uri="{BB962C8B-B14F-4D97-AF65-F5344CB8AC3E}">
        <p14:creationId xmlns:p14="http://schemas.microsoft.com/office/powerpoint/2010/main" val="393401979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s">
    <p:spTree>
      <p:nvGrpSpPr>
        <p:cNvPr id="1" name=""/>
        <p:cNvGrpSpPr/>
        <p:nvPr/>
      </p:nvGrpSpPr>
      <p:grpSpPr>
        <a:xfrm>
          <a:off x="0" y="0"/>
          <a:ext cx="0" cy="0"/>
          <a:chOff x="0" y="0"/>
          <a:chExt cx="0" cy="0"/>
        </a:xfrm>
      </p:grpSpPr>
      <p:pic>
        <p:nvPicPr>
          <p:cNvPr id="4" name="Picture 3" descr="A group of people fishing on a dock&#10;&#10;Description automatically generated">
            <a:extLst>
              <a:ext uri="{FF2B5EF4-FFF2-40B4-BE49-F238E27FC236}">
                <a16:creationId xmlns:a16="http://schemas.microsoft.com/office/drawing/2014/main" id="{1D53B5BB-0920-2959-5980-0B2CCAEDEEB8}"/>
              </a:ext>
            </a:extLst>
          </p:cNvPr>
          <p:cNvPicPr>
            <a:picLocks noChangeAspect="1"/>
          </p:cNvPicPr>
          <p:nvPr userDrawn="1"/>
        </p:nvPicPr>
        <p:blipFill>
          <a:blip r:embed="rId2">
            <a:alphaModFix/>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Picture Placeholder 4">
            <a:extLst>
              <a:ext uri="{FF2B5EF4-FFF2-40B4-BE49-F238E27FC236}">
                <a16:creationId xmlns:a16="http://schemas.microsoft.com/office/drawing/2014/main" id="{D0F2FDBB-FB45-8FD2-5F71-DB342D59755E}"/>
              </a:ext>
            </a:extLst>
          </p:cNvPr>
          <p:cNvSpPr>
            <a:spLocks noGrp="1"/>
          </p:cNvSpPr>
          <p:nvPr>
            <p:ph type="pic" sz="quarter" idx="10"/>
          </p:nvPr>
        </p:nvSpPr>
        <p:spPr>
          <a:xfrm>
            <a:off x="2396859" y="1581880"/>
            <a:ext cx="2703513" cy="2538413"/>
          </a:xfrm>
        </p:spPr>
        <p:txBody>
          <a:bodyPr/>
          <a:lstStyle/>
          <a:p>
            <a:r>
              <a:rPr lang="en-US"/>
              <a:t>Click icon to add picture</a:t>
            </a:r>
          </a:p>
        </p:txBody>
      </p:sp>
      <p:sp>
        <p:nvSpPr>
          <p:cNvPr id="8" name="Picture Placeholder 4">
            <a:extLst>
              <a:ext uri="{FF2B5EF4-FFF2-40B4-BE49-F238E27FC236}">
                <a16:creationId xmlns:a16="http://schemas.microsoft.com/office/drawing/2014/main" id="{B765F7A9-F279-484D-0F3B-4BB46B514D6C}"/>
              </a:ext>
            </a:extLst>
          </p:cNvPr>
          <p:cNvSpPr>
            <a:spLocks noGrp="1"/>
          </p:cNvSpPr>
          <p:nvPr>
            <p:ph type="pic" sz="quarter" idx="11"/>
          </p:nvPr>
        </p:nvSpPr>
        <p:spPr>
          <a:xfrm>
            <a:off x="7114594" y="1579653"/>
            <a:ext cx="2703513" cy="2538413"/>
          </a:xfrm>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5F6FE98B-7FAF-CBE0-DE78-7629C4DAC585}"/>
              </a:ext>
            </a:extLst>
          </p:cNvPr>
          <p:cNvSpPr/>
          <p:nvPr userDrawn="1"/>
        </p:nvSpPr>
        <p:spPr>
          <a:xfrm>
            <a:off x="4293904" y="195263"/>
            <a:ext cx="3604192" cy="1200329"/>
          </a:xfrm>
          <a:prstGeom prst="rect">
            <a:avLst/>
          </a:prstGeom>
          <a:noFill/>
        </p:spPr>
        <p:txBody>
          <a:bodyPr vert="horz" wrap="none" lIns="91440" tIns="45720" rIns="91440" bIns="45720">
            <a:spAutoFit/>
          </a:bodyPr>
          <a:lstStyle/>
          <a:p>
            <a:pPr algn="ctr"/>
            <a:r>
              <a:rPr lang="en-US" sz="7200" b="1" u="none" cap="none" spc="0" baseline="0" dirty="0">
                <a:ln w="0"/>
                <a:solidFill>
                  <a:schemeClr val="bg1"/>
                </a:solidFill>
                <a:effectLst>
                  <a:outerShdw blurRad="38100" dist="19050" dir="2700000" algn="tl" rotWithShape="0">
                    <a:schemeClr val="dk1">
                      <a:alpha val="40000"/>
                    </a:schemeClr>
                  </a:outerShdw>
                </a:effectLst>
              </a:rPr>
              <a:t>Speakers</a:t>
            </a:r>
          </a:p>
        </p:txBody>
      </p:sp>
      <p:pic>
        <p:nvPicPr>
          <p:cNvPr id="11" name="Graphic 10" descr="Radio microphone with solid fill">
            <a:extLst>
              <a:ext uri="{FF2B5EF4-FFF2-40B4-BE49-F238E27FC236}">
                <a16:creationId xmlns:a16="http://schemas.microsoft.com/office/drawing/2014/main" id="{081F717A-90EF-F96A-D83B-54E6307A315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459804" y="338227"/>
            <a:ext cx="914400" cy="914400"/>
          </a:xfrm>
          <a:prstGeom prst="rect">
            <a:avLst/>
          </a:prstGeom>
        </p:spPr>
      </p:pic>
      <p:sp>
        <p:nvSpPr>
          <p:cNvPr id="17" name="Text Placeholder 16">
            <a:extLst>
              <a:ext uri="{FF2B5EF4-FFF2-40B4-BE49-F238E27FC236}">
                <a16:creationId xmlns:a16="http://schemas.microsoft.com/office/drawing/2014/main" id="{2E8946D3-04F0-0641-9424-10E785AD7371}"/>
              </a:ext>
            </a:extLst>
          </p:cNvPr>
          <p:cNvSpPr>
            <a:spLocks noGrp="1"/>
          </p:cNvSpPr>
          <p:nvPr>
            <p:ph type="body" sz="quarter" idx="12" hasCustomPrompt="1"/>
          </p:nvPr>
        </p:nvSpPr>
        <p:spPr>
          <a:xfrm>
            <a:off x="1439693" y="4206239"/>
            <a:ext cx="4572000" cy="457200"/>
          </a:xfrm>
        </p:spPr>
        <p:txBody>
          <a:bodyPr/>
          <a:lstStyle>
            <a:lvl1pPr marL="0" indent="0" algn="ctr">
              <a:buFontTx/>
              <a:buNone/>
              <a:defRPr b="1"/>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Speaker 1 Name</a:t>
            </a:r>
          </a:p>
        </p:txBody>
      </p:sp>
      <p:sp>
        <p:nvSpPr>
          <p:cNvPr id="18" name="Text Placeholder 16">
            <a:extLst>
              <a:ext uri="{FF2B5EF4-FFF2-40B4-BE49-F238E27FC236}">
                <a16:creationId xmlns:a16="http://schemas.microsoft.com/office/drawing/2014/main" id="{4E852539-A3B0-BF16-FE8E-4CC8EFF8ACE6}"/>
              </a:ext>
            </a:extLst>
          </p:cNvPr>
          <p:cNvSpPr>
            <a:spLocks noGrp="1"/>
          </p:cNvSpPr>
          <p:nvPr>
            <p:ph type="body" sz="quarter" idx="13" hasCustomPrompt="1"/>
          </p:nvPr>
        </p:nvSpPr>
        <p:spPr>
          <a:xfrm>
            <a:off x="6168867" y="4206239"/>
            <a:ext cx="4572000" cy="457200"/>
          </a:xfrm>
        </p:spPr>
        <p:txBody>
          <a:bodyPr/>
          <a:lstStyle>
            <a:lvl1pPr marL="0" indent="0" algn="ctr">
              <a:buFontTx/>
              <a:buNone/>
              <a:defRPr b="1"/>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Speaker 2 Name</a:t>
            </a:r>
          </a:p>
        </p:txBody>
      </p:sp>
      <p:sp>
        <p:nvSpPr>
          <p:cNvPr id="19" name="Text Placeholder 16">
            <a:extLst>
              <a:ext uri="{FF2B5EF4-FFF2-40B4-BE49-F238E27FC236}">
                <a16:creationId xmlns:a16="http://schemas.microsoft.com/office/drawing/2014/main" id="{F8B8F0D3-A682-04D8-7E0B-F26D56163FA4}"/>
              </a:ext>
            </a:extLst>
          </p:cNvPr>
          <p:cNvSpPr>
            <a:spLocks noGrp="1"/>
          </p:cNvSpPr>
          <p:nvPr>
            <p:ph type="body" sz="quarter" idx="14" hasCustomPrompt="1"/>
          </p:nvPr>
        </p:nvSpPr>
        <p:spPr>
          <a:xfrm>
            <a:off x="1439693" y="5303520"/>
            <a:ext cx="4572000" cy="914400"/>
          </a:xfrm>
        </p:spPr>
        <p:txBody>
          <a:bodyPr>
            <a:normAutofit/>
          </a:bodyPr>
          <a:lstStyle>
            <a:lvl1pPr marL="0" indent="0" algn="ctr">
              <a:buFontTx/>
              <a:buNone/>
              <a:defRPr sz="24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Speaker 1 contact info</a:t>
            </a:r>
          </a:p>
        </p:txBody>
      </p:sp>
      <p:sp>
        <p:nvSpPr>
          <p:cNvPr id="20" name="Text Placeholder 16">
            <a:extLst>
              <a:ext uri="{FF2B5EF4-FFF2-40B4-BE49-F238E27FC236}">
                <a16:creationId xmlns:a16="http://schemas.microsoft.com/office/drawing/2014/main" id="{A3D27F1E-071E-F20C-9FA4-6FF3260A1116}"/>
              </a:ext>
            </a:extLst>
          </p:cNvPr>
          <p:cNvSpPr>
            <a:spLocks noGrp="1"/>
          </p:cNvSpPr>
          <p:nvPr>
            <p:ph type="body" sz="quarter" idx="15" hasCustomPrompt="1"/>
          </p:nvPr>
        </p:nvSpPr>
        <p:spPr>
          <a:xfrm>
            <a:off x="6180307" y="5303520"/>
            <a:ext cx="4572000" cy="914400"/>
          </a:xfrm>
        </p:spPr>
        <p:txBody>
          <a:bodyPr/>
          <a:lstStyle>
            <a:lvl1pPr marL="0" indent="0" algn="ctr">
              <a:buFontTx/>
              <a:buNone/>
              <a:defRPr sz="24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Speaker 2 contact info</a:t>
            </a:r>
          </a:p>
        </p:txBody>
      </p:sp>
      <p:sp>
        <p:nvSpPr>
          <p:cNvPr id="21" name="Text Placeholder 16">
            <a:extLst>
              <a:ext uri="{FF2B5EF4-FFF2-40B4-BE49-F238E27FC236}">
                <a16:creationId xmlns:a16="http://schemas.microsoft.com/office/drawing/2014/main" id="{725C257A-1E0B-90CB-FDAB-F164B5FB84B2}"/>
              </a:ext>
            </a:extLst>
          </p:cNvPr>
          <p:cNvSpPr>
            <a:spLocks noGrp="1"/>
          </p:cNvSpPr>
          <p:nvPr>
            <p:ph type="body" sz="quarter" idx="16" hasCustomPrompt="1"/>
          </p:nvPr>
        </p:nvSpPr>
        <p:spPr>
          <a:xfrm>
            <a:off x="1439693" y="4754880"/>
            <a:ext cx="4572000" cy="457200"/>
          </a:xfrm>
        </p:spPr>
        <p:txBody>
          <a:bodyPr>
            <a:normAutofit/>
          </a:bodyPr>
          <a:lstStyle>
            <a:lvl1pPr marL="0" indent="0" algn="ctr">
              <a:buFontTx/>
              <a:buNone/>
              <a:defRPr sz="24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Speaker 1 info</a:t>
            </a:r>
          </a:p>
        </p:txBody>
      </p:sp>
      <p:sp>
        <p:nvSpPr>
          <p:cNvPr id="22" name="Text Placeholder 16">
            <a:extLst>
              <a:ext uri="{FF2B5EF4-FFF2-40B4-BE49-F238E27FC236}">
                <a16:creationId xmlns:a16="http://schemas.microsoft.com/office/drawing/2014/main" id="{F028274B-3D73-8DB7-57F5-8758A5761592}"/>
              </a:ext>
            </a:extLst>
          </p:cNvPr>
          <p:cNvSpPr>
            <a:spLocks noGrp="1"/>
          </p:cNvSpPr>
          <p:nvPr>
            <p:ph type="body" sz="quarter" idx="17" hasCustomPrompt="1"/>
          </p:nvPr>
        </p:nvSpPr>
        <p:spPr>
          <a:xfrm>
            <a:off x="6180350" y="4754880"/>
            <a:ext cx="4572000" cy="457200"/>
          </a:xfrm>
        </p:spPr>
        <p:txBody>
          <a:bodyPr>
            <a:normAutofit/>
          </a:bodyPr>
          <a:lstStyle>
            <a:lvl1pPr marL="0" indent="0" algn="ctr">
              <a:buFontTx/>
              <a:buNone/>
              <a:defRPr sz="24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Speaker 2 info</a:t>
            </a:r>
          </a:p>
        </p:txBody>
      </p:sp>
      <p:sp>
        <p:nvSpPr>
          <p:cNvPr id="23" name="Rectangle 22">
            <a:extLst>
              <a:ext uri="{FF2B5EF4-FFF2-40B4-BE49-F238E27FC236}">
                <a16:creationId xmlns:a16="http://schemas.microsoft.com/office/drawing/2014/main" id="{1E3E2B6C-976C-B840-C89F-B4F3065660F9}"/>
              </a:ext>
            </a:extLst>
          </p:cNvPr>
          <p:cNvSpPr/>
          <p:nvPr userDrawn="1"/>
        </p:nvSpPr>
        <p:spPr>
          <a:xfrm>
            <a:off x="2286669" y="6401767"/>
            <a:ext cx="7618661" cy="259381"/>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cap="none" spc="0" dirty="0">
                <a:ln w="0"/>
                <a:solidFill>
                  <a:schemeClr val="bg1"/>
                </a:solidFill>
                <a:effectLst>
                  <a:outerShdw blurRad="38100" dist="19050" dir="2700000" algn="tl" rotWithShape="0">
                    <a:schemeClr val="dk1">
                      <a:alpha val="40000"/>
                    </a:schemeClr>
                  </a:outerShdw>
                </a:effectLst>
              </a:rPr>
              <a:t>Can’t see our slides? Can’t hear? Need to repeat the question? Call us out!</a:t>
            </a:r>
          </a:p>
        </p:txBody>
      </p:sp>
      <p:pic>
        <p:nvPicPr>
          <p:cNvPr id="7" name="MMS" descr="A red and black logo&#10;&#10;Description automatically generated">
            <a:extLst>
              <a:ext uri="{FF2B5EF4-FFF2-40B4-BE49-F238E27FC236}">
                <a16:creationId xmlns:a16="http://schemas.microsoft.com/office/drawing/2014/main" id="{043E37BF-9604-7220-A931-A7BC5D053E6D}"/>
              </a:ext>
            </a:extLst>
          </p:cNvPr>
          <p:cNvPicPr>
            <a:picLocks noChangeAspect="1"/>
          </p:cNvPicPr>
          <p:nvPr userDrawn="1"/>
        </p:nvPicPr>
        <p:blipFill>
          <a:blip r:embed="rId5" cstate="screen">
            <a:alphaModFix/>
            <a:extLst>
              <a:ext uri="{28A0092B-C50C-407E-A947-70E740481C1C}">
                <a14:useLocalDpi xmlns:a14="http://schemas.microsoft.com/office/drawing/2010/main"/>
              </a:ext>
            </a:extLst>
          </a:blip>
          <a:stretch>
            <a:fillRect/>
          </a:stretch>
        </p:blipFill>
        <p:spPr>
          <a:xfrm>
            <a:off x="-1" y="6245352"/>
            <a:ext cx="1071259" cy="612648"/>
          </a:xfrm>
          <a:prstGeom prst="rect">
            <a:avLst/>
          </a:prstGeom>
        </p:spPr>
      </p:pic>
    </p:spTree>
    <p:extLst>
      <p:ext uri="{BB962C8B-B14F-4D97-AF65-F5344CB8AC3E}">
        <p14:creationId xmlns:p14="http://schemas.microsoft.com/office/powerpoint/2010/main" val="25389390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F2B3F-34C9-5D81-3C0A-03B2A2A13B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4A0340-D9A2-712E-B180-0639532538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MMS" descr="MMS Logo">
            <a:extLst>
              <a:ext uri="{FF2B5EF4-FFF2-40B4-BE49-F238E27FC236}">
                <a16:creationId xmlns:a16="http://schemas.microsoft.com/office/drawing/2014/main" id="{B20E1BA0-F24A-EC19-2D43-C2AEF38D6F0F}"/>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1" y="6220684"/>
            <a:ext cx="1069571" cy="612648"/>
          </a:xfrm>
          <a:prstGeom prst="rect">
            <a:avLst/>
          </a:prstGeom>
        </p:spPr>
      </p:pic>
      <p:pic>
        <p:nvPicPr>
          <p:cNvPr id="12" name="Graphic 11">
            <a:extLst>
              <a:ext uri="{FF2B5EF4-FFF2-40B4-BE49-F238E27FC236}">
                <a16:creationId xmlns:a16="http://schemas.microsoft.com/office/drawing/2014/main" id="{13F5F04C-5E3E-333C-217E-CEBF980C8D1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1258200"/>
            <a:ext cx="12192000" cy="645279"/>
          </a:xfrm>
          <a:prstGeom prst="rect">
            <a:avLst/>
          </a:prstGeom>
        </p:spPr>
      </p:pic>
    </p:spTree>
    <p:extLst>
      <p:ext uri="{BB962C8B-B14F-4D97-AF65-F5344CB8AC3E}">
        <p14:creationId xmlns:p14="http://schemas.microsoft.com/office/powerpoint/2010/main" val="4148940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2">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F2B3F-34C9-5D81-3C0A-03B2A2A13B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4A0340-D9A2-712E-B180-0639532538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2" name="Graphic 11">
            <a:extLst>
              <a:ext uri="{FF2B5EF4-FFF2-40B4-BE49-F238E27FC236}">
                <a16:creationId xmlns:a16="http://schemas.microsoft.com/office/drawing/2014/main" id="{13F5F04C-5E3E-333C-217E-CEBF980C8D1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0" y="1258200"/>
            <a:ext cx="12192000" cy="645279"/>
          </a:xfrm>
          <a:prstGeom prst="rect">
            <a:avLst/>
          </a:prstGeom>
        </p:spPr>
      </p:pic>
      <p:pic>
        <p:nvPicPr>
          <p:cNvPr id="9" name="Picture 8" descr="A red and black logo&#10;&#10;Description automatically generated">
            <a:extLst>
              <a:ext uri="{FF2B5EF4-FFF2-40B4-BE49-F238E27FC236}">
                <a16:creationId xmlns:a16="http://schemas.microsoft.com/office/drawing/2014/main" id="{858ADF9C-553E-D4C9-65AD-8E508EBA9E1A}"/>
              </a:ext>
            </a:extLst>
          </p:cNvPr>
          <p:cNvPicPr>
            <a:picLocks noChangeAspect="1"/>
          </p:cNvPicPr>
          <p:nvPr userDrawn="1"/>
        </p:nvPicPr>
        <p:blipFill>
          <a:blip r:embed="rId5" cstate="screen">
            <a:alphaModFix amt="50000"/>
            <a:extLst>
              <a:ext uri="{28A0092B-C50C-407E-A947-70E740481C1C}">
                <a14:useLocalDpi xmlns:a14="http://schemas.microsoft.com/office/drawing/2010/main"/>
              </a:ext>
            </a:extLst>
          </a:blip>
          <a:stretch>
            <a:fillRect/>
          </a:stretch>
        </p:blipFill>
        <p:spPr>
          <a:xfrm>
            <a:off x="0" y="6241528"/>
            <a:ext cx="1077946" cy="616472"/>
          </a:xfrm>
          <a:prstGeom prst="rect">
            <a:avLst/>
          </a:prstGeom>
        </p:spPr>
      </p:pic>
    </p:spTree>
    <p:extLst>
      <p:ext uri="{BB962C8B-B14F-4D97-AF65-F5344CB8AC3E}">
        <p14:creationId xmlns:p14="http://schemas.microsoft.com/office/powerpoint/2010/main" val="151787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Demo Hea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65EE4-0A4A-2B2C-119B-2F341C139E31}"/>
              </a:ext>
            </a:extLst>
          </p:cNvPr>
          <p:cNvSpPr>
            <a:spLocks noGrp="1"/>
          </p:cNvSpPr>
          <p:nvPr>
            <p:ph type="title"/>
          </p:nvPr>
        </p:nvSpPr>
        <p:spPr>
          <a:xfrm>
            <a:off x="3414408" y="1700011"/>
            <a:ext cx="7933041"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911DF5D-CB3B-BA76-1722-DD0D7E7805E8}"/>
              </a:ext>
            </a:extLst>
          </p:cNvPr>
          <p:cNvSpPr>
            <a:spLocks noGrp="1"/>
          </p:cNvSpPr>
          <p:nvPr>
            <p:ph type="body" idx="1"/>
          </p:nvPr>
        </p:nvSpPr>
        <p:spPr>
          <a:xfrm>
            <a:off x="3414408" y="4579736"/>
            <a:ext cx="7933041"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5" name="Picture 4" descr="MMS Logo">
            <a:extLst>
              <a:ext uri="{FF2B5EF4-FFF2-40B4-BE49-F238E27FC236}">
                <a16:creationId xmlns:a16="http://schemas.microsoft.com/office/drawing/2014/main" id="{7A94F116-969A-0346-AE10-98CF6F785B0F}"/>
              </a:ext>
            </a:extLst>
          </p:cNvPr>
          <p:cNvPicPr>
            <a:picLocks noChangeAspect="1"/>
          </p:cNvPicPr>
          <p:nvPr userDrawn="1"/>
        </p:nvPicPr>
        <p:blipFill>
          <a:blip r:embed="rId3" cstate="screen">
            <a:alphaModFix amt="40000"/>
            <a:extLst>
              <a:ext uri="{28A0092B-C50C-407E-A947-70E740481C1C}">
                <a14:useLocalDpi xmlns:a14="http://schemas.microsoft.com/office/drawing/2010/main"/>
              </a:ext>
            </a:extLst>
          </a:blip>
          <a:stretch>
            <a:fillRect/>
          </a:stretch>
        </p:blipFill>
        <p:spPr>
          <a:xfrm>
            <a:off x="110829" y="5943600"/>
            <a:ext cx="1596375" cy="914400"/>
          </a:xfrm>
          <a:prstGeom prst="rect">
            <a:avLst/>
          </a:prstGeom>
        </p:spPr>
      </p:pic>
      <p:sp>
        <p:nvSpPr>
          <p:cNvPr id="8" name="Rectangle 7">
            <a:extLst>
              <a:ext uri="{FF2B5EF4-FFF2-40B4-BE49-F238E27FC236}">
                <a16:creationId xmlns:a16="http://schemas.microsoft.com/office/drawing/2014/main" id="{CEF6BDD6-65D1-E9C5-ACC8-28AEF699CDAA}"/>
              </a:ext>
            </a:extLst>
          </p:cNvPr>
          <p:cNvSpPr/>
          <p:nvPr userDrawn="1"/>
        </p:nvSpPr>
        <p:spPr>
          <a:xfrm>
            <a:off x="1173627" y="2090755"/>
            <a:ext cx="1661993" cy="3376886"/>
          </a:xfrm>
          <a:prstGeom prst="rect">
            <a:avLst/>
          </a:prstGeom>
          <a:noFill/>
        </p:spPr>
        <p:txBody>
          <a:bodyPr vert="vert270" wrap="none" lIns="91440" tIns="45720" rIns="91440" bIns="45720">
            <a:spAutoFit/>
          </a:bodyPr>
          <a:lstStyle/>
          <a:p>
            <a:pPr algn="ctr"/>
            <a:r>
              <a:rPr lang="en-US" sz="9600" b="1" u="none" cap="none" spc="0" baseline="0" dirty="0">
                <a:ln w="0"/>
                <a:solidFill>
                  <a:schemeClr val="bg1">
                    <a:alpha val="25000"/>
                  </a:schemeClr>
                </a:solidFill>
                <a:effectLst>
                  <a:outerShdw blurRad="38100" dist="19050" dir="2700000" algn="tl" rotWithShape="0">
                    <a:schemeClr val="dk1">
                      <a:alpha val="40000"/>
                    </a:schemeClr>
                  </a:outerShdw>
                </a:effectLst>
              </a:rPr>
              <a:t>DEMO</a:t>
            </a:r>
          </a:p>
        </p:txBody>
      </p:sp>
    </p:spTree>
    <p:extLst>
      <p:ext uri="{BB962C8B-B14F-4D97-AF65-F5344CB8AC3E}">
        <p14:creationId xmlns:p14="http://schemas.microsoft.com/office/powerpoint/2010/main" val="160278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5" name="Picture 4" descr="A group of people fishing on a dock&#10;&#10;Description automatically generated">
            <a:extLst>
              <a:ext uri="{FF2B5EF4-FFF2-40B4-BE49-F238E27FC236}">
                <a16:creationId xmlns:a16="http://schemas.microsoft.com/office/drawing/2014/main" id="{410ECC38-428B-CAAF-46A5-2A527D0194F2}"/>
              </a:ext>
            </a:extLst>
          </p:cNvPr>
          <p:cNvPicPr>
            <a:picLocks noChangeAspect="1"/>
          </p:cNvPicPr>
          <p:nvPr userDrawn="1"/>
        </p:nvPicPr>
        <p:blipFill>
          <a:blip r:embed="rId2">
            <a:alphaModFix amt="40000"/>
            <a:extLst>
              <a:ext uri="{28A0092B-C50C-407E-A947-70E740481C1C}">
                <a14:useLocalDpi xmlns:a14="http://schemas.microsoft.com/office/drawing/2010/main"/>
              </a:ext>
            </a:extLst>
          </a:blip>
          <a:stretch>
            <a:fillRect/>
          </a:stretch>
        </p:blipFill>
        <p:spPr>
          <a:xfrm>
            <a:off x="15238" y="-45720"/>
            <a:ext cx="12161521" cy="6949440"/>
          </a:xfrm>
          <a:prstGeom prst="rect">
            <a:avLst/>
          </a:prstGeom>
        </p:spPr>
      </p:pic>
      <p:sp>
        <p:nvSpPr>
          <p:cNvPr id="2" name="Title 1">
            <a:extLst>
              <a:ext uri="{FF2B5EF4-FFF2-40B4-BE49-F238E27FC236}">
                <a16:creationId xmlns:a16="http://schemas.microsoft.com/office/drawing/2014/main" id="{6A72CA98-158E-037A-C94E-E38DC53486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DAACDB-B0A5-F82A-E06F-F66C4B0C2D2A}"/>
              </a:ext>
            </a:extLst>
          </p:cNvPr>
          <p:cNvSpPr>
            <a:spLocks noGrp="1"/>
          </p:cNvSpPr>
          <p:nvPr>
            <p:ph sz="half" idx="1"/>
          </p:nvPr>
        </p:nvSpPr>
        <p:spPr>
          <a:xfrm>
            <a:off x="838200" y="1498060"/>
            <a:ext cx="5181600" cy="46789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9BF707E-1F23-C8BE-85CC-91A13D768C0C}"/>
              </a:ext>
            </a:extLst>
          </p:cNvPr>
          <p:cNvSpPr>
            <a:spLocks noGrp="1"/>
          </p:cNvSpPr>
          <p:nvPr>
            <p:ph sz="half" idx="2"/>
          </p:nvPr>
        </p:nvSpPr>
        <p:spPr>
          <a:xfrm>
            <a:off x="6172200" y="1498060"/>
            <a:ext cx="5181600" cy="46789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descr="MMS Logo">
            <a:extLst>
              <a:ext uri="{FF2B5EF4-FFF2-40B4-BE49-F238E27FC236}">
                <a16:creationId xmlns:a16="http://schemas.microsoft.com/office/drawing/2014/main" id="{2A1EA3AB-2287-A909-3F79-BFFF9117BFC9}"/>
              </a:ext>
            </a:extLst>
          </p:cNvPr>
          <p:cNvPicPr>
            <a:picLocks noChangeAspect="1"/>
          </p:cNvPicPr>
          <p:nvPr userDrawn="1"/>
        </p:nvPicPr>
        <p:blipFill>
          <a:blip r:embed="rId3" cstate="screen">
            <a:alphaModFix amt="40000"/>
            <a:extLst>
              <a:ext uri="{28A0092B-C50C-407E-A947-70E740481C1C}">
                <a14:useLocalDpi xmlns:a14="http://schemas.microsoft.com/office/drawing/2010/main"/>
              </a:ext>
            </a:extLst>
          </a:blip>
          <a:stretch>
            <a:fillRect/>
          </a:stretch>
        </p:blipFill>
        <p:spPr>
          <a:xfrm>
            <a:off x="40012" y="5943600"/>
            <a:ext cx="1596375" cy="914400"/>
          </a:xfrm>
          <a:prstGeom prst="rect">
            <a:avLst/>
          </a:prstGeom>
        </p:spPr>
      </p:pic>
      <p:pic>
        <p:nvPicPr>
          <p:cNvPr id="9" name="Graphic 8">
            <a:extLst>
              <a:ext uri="{FF2B5EF4-FFF2-40B4-BE49-F238E27FC236}">
                <a16:creationId xmlns:a16="http://schemas.microsoft.com/office/drawing/2014/main" id="{7004620A-8B56-621C-CE78-C55792A93B3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1258200"/>
            <a:ext cx="12192000" cy="645279"/>
          </a:xfrm>
          <a:prstGeom prst="rect">
            <a:avLst/>
          </a:prstGeom>
        </p:spPr>
      </p:pic>
    </p:spTree>
    <p:extLst>
      <p:ext uri="{BB962C8B-B14F-4D97-AF65-F5344CB8AC3E}">
        <p14:creationId xmlns:p14="http://schemas.microsoft.com/office/powerpoint/2010/main" val="3584881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43FC6-9D49-7EE7-65B3-940E59809465}"/>
              </a:ext>
            </a:extLst>
          </p:cNvPr>
          <p:cNvSpPr>
            <a:spLocks noGrp="1"/>
          </p:cNvSpPr>
          <p:nvPr>
            <p:ph type="title"/>
          </p:nvPr>
        </p:nvSpPr>
        <p:spPr>
          <a:xfrm>
            <a:off x="839788" y="365125"/>
            <a:ext cx="10515600" cy="795528"/>
          </a:xfrm>
        </p:spPr>
        <p:txBody>
          <a:bodyPr/>
          <a:lstStyle/>
          <a:p>
            <a:r>
              <a:rPr lang="en-US"/>
              <a:t>Click to edit Master title style</a:t>
            </a:r>
          </a:p>
        </p:txBody>
      </p:sp>
      <p:sp>
        <p:nvSpPr>
          <p:cNvPr id="3" name="Text Placeholder 2">
            <a:extLst>
              <a:ext uri="{FF2B5EF4-FFF2-40B4-BE49-F238E27FC236}">
                <a16:creationId xmlns:a16="http://schemas.microsoft.com/office/drawing/2014/main" id="{B88AD4CF-A6B7-AD69-E2EF-D5CF1E53C008}"/>
              </a:ext>
            </a:extLst>
          </p:cNvPr>
          <p:cNvSpPr>
            <a:spLocks noGrp="1"/>
          </p:cNvSpPr>
          <p:nvPr>
            <p:ph type="body" idx="1"/>
          </p:nvPr>
        </p:nvSpPr>
        <p:spPr>
          <a:xfrm>
            <a:off x="839788" y="1515787"/>
            <a:ext cx="5157787" cy="48523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5D8C1A2-5CFB-9DDA-598C-3D6E4DB535E1}"/>
              </a:ext>
            </a:extLst>
          </p:cNvPr>
          <p:cNvSpPr>
            <a:spLocks noGrp="1"/>
          </p:cNvSpPr>
          <p:nvPr>
            <p:ph sz="half" idx="2"/>
          </p:nvPr>
        </p:nvSpPr>
        <p:spPr>
          <a:xfrm>
            <a:off x="839788" y="2091448"/>
            <a:ext cx="5157787" cy="4098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D7FFAF-6DE1-D7D2-9D0C-7DA4C93200AA}"/>
              </a:ext>
            </a:extLst>
          </p:cNvPr>
          <p:cNvSpPr>
            <a:spLocks noGrp="1"/>
          </p:cNvSpPr>
          <p:nvPr>
            <p:ph type="body" sz="quarter" idx="3"/>
          </p:nvPr>
        </p:nvSpPr>
        <p:spPr>
          <a:xfrm>
            <a:off x="6172200" y="1515787"/>
            <a:ext cx="5183188" cy="48523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2BCB2A-881F-6F25-A415-DE218744AFE6}"/>
              </a:ext>
            </a:extLst>
          </p:cNvPr>
          <p:cNvSpPr>
            <a:spLocks noGrp="1"/>
          </p:cNvSpPr>
          <p:nvPr>
            <p:ph sz="quarter" idx="4"/>
          </p:nvPr>
        </p:nvSpPr>
        <p:spPr>
          <a:xfrm>
            <a:off x="6172200" y="2091448"/>
            <a:ext cx="5183188" cy="4098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descr="MMS Logo">
            <a:extLst>
              <a:ext uri="{FF2B5EF4-FFF2-40B4-BE49-F238E27FC236}">
                <a16:creationId xmlns:a16="http://schemas.microsoft.com/office/drawing/2014/main" id="{A3D86560-F6A7-2176-B497-5661E33D251E}"/>
              </a:ext>
            </a:extLst>
          </p:cNvPr>
          <p:cNvPicPr>
            <a:picLocks noChangeAspect="1"/>
          </p:cNvPicPr>
          <p:nvPr userDrawn="1"/>
        </p:nvPicPr>
        <p:blipFill>
          <a:blip r:embed="rId3" cstate="screen">
            <a:alphaModFix amt="20000"/>
            <a:extLst>
              <a:ext uri="{28A0092B-C50C-407E-A947-70E740481C1C}">
                <a14:useLocalDpi xmlns:a14="http://schemas.microsoft.com/office/drawing/2010/main"/>
              </a:ext>
            </a:extLst>
          </a:blip>
          <a:stretch>
            <a:fillRect/>
          </a:stretch>
        </p:blipFill>
        <p:spPr>
          <a:xfrm>
            <a:off x="10595625" y="5930596"/>
            <a:ext cx="1596375" cy="914400"/>
          </a:xfrm>
          <a:prstGeom prst="rect">
            <a:avLst/>
          </a:prstGeom>
        </p:spPr>
      </p:pic>
      <p:pic>
        <p:nvPicPr>
          <p:cNvPr id="11" name="Graphic 10">
            <a:extLst>
              <a:ext uri="{FF2B5EF4-FFF2-40B4-BE49-F238E27FC236}">
                <a16:creationId xmlns:a16="http://schemas.microsoft.com/office/drawing/2014/main" id="{21359E03-5C70-33E3-CD0F-EA5EAB2271F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1258200"/>
            <a:ext cx="12192000" cy="645279"/>
          </a:xfrm>
          <a:prstGeom prst="rect">
            <a:avLst/>
          </a:prstGeom>
        </p:spPr>
      </p:pic>
    </p:spTree>
    <p:extLst>
      <p:ext uri="{BB962C8B-B14F-4D97-AF65-F5344CB8AC3E}">
        <p14:creationId xmlns:p14="http://schemas.microsoft.com/office/powerpoint/2010/main" val="21788888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19ACD-72B3-1EDF-3267-2C3F86B84490}"/>
              </a:ext>
            </a:extLst>
          </p:cNvPr>
          <p:cNvSpPr>
            <a:spLocks noGrp="1"/>
          </p:cNvSpPr>
          <p:nvPr>
            <p:ph type="title"/>
          </p:nvPr>
        </p:nvSpPr>
        <p:spPr/>
        <p:txBody>
          <a:bodyPr/>
          <a:lstStyle/>
          <a:p>
            <a:r>
              <a:rPr lang="en-US"/>
              <a:t>Click to edit Master title style</a:t>
            </a:r>
          </a:p>
        </p:txBody>
      </p:sp>
      <p:pic>
        <p:nvPicPr>
          <p:cNvPr id="6" name="Picture 5" descr="MMS Logo">
            <a:extLst>
              <a:ext uri="{FF2B5EF4-FFF2-40B4-BE49-F238E27FC236}">
                <a16:creationId xmlns:a16="http://schemas.microsoft.com/office/drawing/2014/main" id="{58B90811-A51E-65F2-5CD6-98D6CF98110B}"/>
              </a:ext>
            </a:extLst>
          </p:cNvPr>
          <p:cNvPicPr>
            <a:picLocks noChangeAspect="1"/>
          </p:cNvPicPr>
          <p:nvPr userDrawn="1"/>
        </p:nvPicPr>
        <p:blipFill>
          <a:blip r:embed="rId3" cstate="screen">
            <a:alphaModFix amt="20000"/>
            <a:extLst>
              <a:ext uri="{28A0092B-C50C-407E-A947-70E740481C1C}">
                <a14:useLocalDpi xmlns:a14="http://schemas.microsoft.com/office/drawing/2010/main"/>
              </a:ext>
            </a:extLst>
          </a:blip>
          <a:stretch>
            <a:fillRect/>
          </a:stretch>
        </p:blipFill>
        <p:spPr>
          <a:xfrm>
            <a:off x="10595625" y="5930596"/>
            <a:ext cx="1596375" cy="914400"/>
          </a:xfrm>
          <a:prstGeom prst="rect">
            <a:avLst/>
          </a:prstGeom>
        </p:spPr>
      </p:pic>
      <p:pic>
        <p:nvPicPr>
          <p:cNvPr id="7" name="Graphic 6">
            <a:extLst>
              <a:ext uri="{FF2B5EF4-FFF2-40B4-BE49-F238E27FC236}">
                <a16:creationId xmlns:a16="http://schemas.microsoft.com/office/drawing/2014/main" id="{42E1CD3F-6E26-737A-C882-D9F7FE0E9F3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1258200"/>
            <a:ext cx="12192000" cy="645279"/>
          </a:xfrm>
          <a:prstGeom prst="rect">
            <a:avLst/>
          </a:prstGeom>
        </p:spPr>
      </p:pic>
    </p:spTree>
    <p:extLst>
      <p:ext uri="{BB962C8B-B14F-4D97-AF65-F5344CB8AC3E}">
        <p14:creationId xmlns:p14="http://schemas.microsoft.com/office/powerpoint/2010/main" val="172566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MMS Logo">
            <a:extLst>
              <a:ext uri="{FF2B5EF4-FFF2-40B4-BE49-F238E27FC236}">
                <a16:creationId xmlns:a16="http://schemas.microsoft.com/office/drawing/2014/main" id="{7874FAA7-EB4D-5A79-909E-CB927AFCC6FD}"/>
              </a:ext>
            </a:extLst>
          </p:cNvPr>
          <p:cNvPicPr>
            <a:picLocks noChangeAspect="1"/>
          </p:cNvPicPr>
          <p:nvPr userDrawn="1"/>
        </p:nvPicPr>
        <p:blipFill>
          <a:blip r:embed="rId3" cstate="screen">
            <a:alphaModFix amt="20000"/>
            <a:extLst>
              <a:ext uri="{28A0092B-C50C-407E-A947-70E740481C1C}">
                <a14:useLocalDpi xmlns:a14="http://schemas.microsoft.com/office/drawing/2010/main"/>
              </a:ext>
            </a:extLst>
          </a:blip>
          <a:stretch>
            <a:fillRect/>
          </a:stretch>
        </p:blipFill>
        <p:spPr>
          <a:xfrm>
            <a:off x="10595625" y="5930596"/>
            <a:ext cx="1596375" cy="914400"/>
          </a:xfrm>
          <a:prstGeom prst="rect">
            <a:avLst/>
          </a:prstGeom>
        </p:spPr>
      </p:pic>
    </p:spTree>
    <p:extLst>
      <p:ext uri="{BB962C8B-B14F-4D97-AF65-F5344CB8AC3E}">
        <p14:creationId xmlns:p14="http://schemas.microsoft.com/office/powerpoint/2010/main" val="1484621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365651-282E-586C-B06B-5DB5D99446FF}"/>
              </a:ext>
            </a:extLst>
          </p:cNvPr>
          <p:cNvSpPr>
            <a:spLocks noGrp="1"/>
          </p:cNvSpPr>
          <p:nvPr>
            <p:ph type="title"/>
          </p:nvPr>
        </p:nvSpPr>
        <p:spPr>
          <a:xfrm>
            <a:off x="838200" y="365126"/>
            <a:ext cx="10515600" cy="79246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6913A01-90A4-D2D1-24E8-69DD5F53470F}"/>
              </a:ext>
            </a:extLst>
          </p:cNvPr>
          <p:cNvSpPr>
            <a:spLocks noGrp="1"/>
          </p:cNvSpPr>
          <p:nvPr>
            <p:ph type="body" idx="1"/>
          </p:nvPr>
        </p:nvSpPr>
        <p:spPr>
          <a:xfrm>
            <a:off x="838200" y="1507787"/>
            <a:ext cx="10515600" cy="46691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2125104"/>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62" r:id="rId4"/>
    <p:sldLayoutId id="2147483659" r:id="rId5"/>
    <p:sldLayoutId id="2147483652" r:id="rId6"/>
    <p:sldLayoutId id="2147483653" r:id="rId7"/>
    <p:sldLayoutId id="2147483654" r:id="rId8"/>
    <p:sldLayoutId id="2147483655" r:id="rId9"/>
    <p:sldLayoutId id="2147483656" r:id="rId10"/>
    <p:sldLayoutId id="2147483657" r:id="rId11"/>
    <p:sldLayoutId id="2147483665" r:id="rId12"/>
    <p:sldLayoutId id="2147483663" r:id="rId13"/>
    <p:sldLayoutId id="2147483664" r:id="rId14"/>
  </p:sldLayoutIdLst>
  <p:txStyles>
    <p:titleStyle>
      <a:lvl1pPr algn="l" defTabSz="914400" rtl="0" eaLnBrk="1" latinLnBrk="0" hangingPunct="1">
        <a:lnSpc>
          <a:spcPct val="90000"/>
        </a:lnSpc>
        <a:spcBef>
          <a:spcPct val="0"/>
        </a:spcBef>
        <a:buNone/>
        <a:defRPr sz="4400" b="1" kern="1200">
          <a:solidFill>
            <a:schemeClr val="bg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microsoft.com/office/2018/10/relationships/comments" Target="../comments/modernComment_11A_F240C235.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5.jpeg"/><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8.svg"/><Relationship Id="rId4" Type="http://schemas.openxmlformats.org/officeDocument/2006/relationships/image" Target="../media/image4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microsoft.com/office/2018/10/relationships/comments" Target="../comments/modernComment_112_EA9D3B1A.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3B669-2341-DF39-C682-5CB469879095}"/>
              </a:ext>
            </a:extLst>
          </p:cNvPr>
          <p:cNvSpPr>
            <a:spLocks noGrp="1"/>
          </p:cNvSpPr>
          <p:nvPr>
            <p:ph type="ctrTitle"/>
          </p:nvPr>
        </p:nvSpPr>
        <p:spPr/>
        <p:txBody>
          <a:bodyPr/>
          <a:lstStyle/>
          <a:p>
            <a:r>
              <a:rPr lang="en-US" dirty="0"/>
              <a:t>PowerShell </a:t>
            </a:r>
            <a:r>
              <a:rPr lang="en-US" dirty="0" err="1"/>
              <a:t>Runspaces</a:t>
            </a:r>
            <a:endParaRPr lang="en-US" dirty="0"/>
          </a:p>
        </p:txBody>
      </p:sp>
      <p:sp>
        <p:nvSpPr>
          <p:cNvPr id="3" name="Subtitle 2">
            <a:extLst>
              <a:ext uri="{FF2B5EF4-FFF2-40B4-BE49-F238E27FC236}">
                <a16:creationId xmlns:a16="http://schemas.microsoft.com/office/drawing/2014/main" id="{B7806C1F-6D02-FA11-F860-B05CFAC0C160}"/>
              </a:ext>
            </a:extLst>
          </p:cNvPr>
          <p:cNvSpPr>
            <a:spLocks noGrp="1"/>
          </p:cNvSpPr>
          <p:nvPr>
            <p:ph type="subTitle" idx="1"/>
          </p:nvPr>
        </p:nvSpPr>
        <p:spPr/>
        <p:txBody>
          <a:bodyPr/>
          <a:lstStyle/>
          <a:p>
            <a:r>
              <a:rPr lang="en-US" dirty="0"/>
              <a:t>Achieve Multi-Threaded Scripting</a:t>
            </a:r>
          </a:p>
        </p:txBody>
      </p:sp>
    </p:spTree>
    <p:extLst>
      <p:ext uri="{BB962C8B-B14F-4D97-AF65-F5344CB8AC3E}">
        <p14:creationId xmlns:p14="http://schemas.microsoft.com/office/powerpoint/2010/main" val="11495024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BD614-905F-CE9C-3BB1-615FEFEFA48D}"/>
              </a:ext>
            </a:extLst>
          </p:cNvPr>
          <p:cNvSpPr>
            <a:spLocks noGrp="1"/>
          </p:cNvSpPr>
          <p:nvPr>
            <p:ph type="title"/>
          </p:nvPr>
        </p:nvSpPr>
        <p:spPr/>
        <p:txBody>
          <a:bodyPr/>
          <a:lstStyle/>
          <a:p>
            <a:r>
              <a:rPr lang="en-US" dirty="0"/>
              <a:t>Creating a simple </a:t>
            </a:r>
            <a:r>
              <a:rPr lang="en-US" dirty="0" err="1"/>
              <a:t>runspace</a:t>
            </a:r>
            <a:endParaRPr lang="en-US" dirty="0"/>
          </a:p>
        </p:txBody>
      </p:sp>
      <p:sp>
        <p:nvSpPr>
          <p:cNvPr id="4" name="Rectangle: Rounded Corners 3">
            <a:extLst>
              <a:ext uri="{FF2B5EF4-FFF2-40B4-BE49-F238E27FC236}">
                <a16:creationId xmlns:a16="http://schemas.microsoft.com/office/drawing/2014/main" id="{BAA6E2C2-5E44-A169-3C09-20C3E0C4EEEA}"/>
              </a:ext>
            </a:extLst>
          </p:cNvPr>
          <p:cNvSpPr/>
          <p:nvPr/>
        </p:nvSpPr>
        <p:spPr>
          <a:xfrm>
            <a:off x="828675" y="1562100"/>
            <a:ext cx="10515600" cy="4705350"/>
          </a:xfrm>
          <a:prstGeom prst="roundRect">
            <a:avLst>
              <a:gd name="adj" fmla="val 4319"/>
            </a:avLst>
          </a:prstGeom>
          <a:solidFill>
            <a:schemeClr val="tx1">
              <a:alpha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2000" b="0" dirty="0">
                <a:solidFill>
                  <a:srgbClr val="9CDCFE"/>
                </a:solidFill>
                <a:effectLst/>
                <a:latin typeface="Aptos Mono" panose="020B0009020202020204" pitchFamily="49" charset="0"/>
              </a:rPr>
              <a:t>$</a:t>
            </a:r>
            <a:r>
              <a:rPr lang="en-US" sz="2000" b="0" dirty="0" err="1">
                <a:solidFill>
                  <a:srgbClr val="9CDCFE"/>
                </a:solidFill>
                <a:effectLst/>
                <a:latin typeface="Aptos Mono" panose="020B0009020202020204" pitchFamily="49" charset="0"/>
              </a:rPr>
              <a:t>Runspace</a:t>
            </a:r>
            <a:r>
              <a:rPr lang="en-US" sz="2000" b="0" dirty="0">
                <a:solidFill>
                  <a:srgbClr val="CCCCCC"/>
                </a:solidFill>
                <a:effectLst/>
                <a:latin typeface="Aptos Mono" panose="020B0009020202020204" pitchFamily="49" charset="0"/>
              </a:rPr>
              <a:t> </a:t>
            </a:r>
            <a:r>
              <a:rPr lang="en-US" sz="2000" b="0" dirty="0">
                <a:solidFill>
                  <a:srgbClr val="D4D4D4"/>
                </a:solidFill>
                <a:effectLst/>
                <a:latin typeface="Aptos Mono" panose="020B0009020202020204" pitchFamily="49" charset="0"/>
              </a:rPr>
              <a:t>=</a:t>
            </a:r>
            <a:r>
              <a:rPr lang="en-US" sz="2000" b="0" dirty="0">
                <a:solidFill>
                  <a:srgbClr val="CCCCCC"/>
                </a:solidFill>
                <a:effectLst/>
                <a:latin typeface="Aptos Mono" panose="020B0009020202020204" pitchFamily="49" charset="0"/>
              </a:rPr>
              <a:t> [</a:t>
            </a:r>
            <a:r>
              <a:rPr lang="en-US" sz="2000" b="0" dirty="0">
                <a:solidFill>
                  <a:srgbClr val="569CD6"/>
                </a:solidFill>
                <a:effectLst/>
                <a:latin typeface="Aptos Mono" panose="020B0009020202020204" pitchFamily="49" charset="0"/>
              </a:rPr>
              <a:t>PowerShell</a:t>
            </a:r>
            <a:r>
              <a:rPr lang="en-US" sz="2000" b="0" dirty="0">
                <a:solidFill>
                  <a:srgbClr val="CCCCCC"/>
                </a:solidFill>
                <a:effectLst/>
                <a:latin typeface="Aptos Mono" panose="020B0009020202020204" pitchFamily="49" charset="0"/>
              </a:rPr>
              <a:t>]::Create()</a:t>
            </a:r>
          </a:p>
          <a:p>
            <a:r>
              <a:rPr lang="en-US" sz="2000" b="0" dirty="0">
                <a:solidFill>
                  <a:srgbClr val="9CDCFE"/>
                </a:solidFill>
                <a:effectLst/>
                <a:latin typeface="Aptos Mono" panose="020B0009020202020204" pitchFamily="49" charset="0"/>
              </a:rPr>
              <a:t>$</a:t>
            </a:r>
            <a:r>
              <a:rPr lang="en-US" sz="2000" b="0" dirty="0" err="1">
                <a:solidFill>
                  <a:srgbClr val="9CDCFE"/>
                </a:solidFill>
                <a:effectLst/>
                <a:latin typeface="Aptos Mono" panose="020B0009020202020204" pitchFamily="49" charset="0"/>
              </a:rPr>
              <a:t>Runspace</a:t>
            </a:r>
            <a:r>
              <a:rPr lang="en-US" sz="2000" b="0" dirty="0" err="1">
                <a:solidFill>
                  <a:srgbClr val="DCDCAA"/>
                </a:solidFill>
                <a:effectLst/>
                <a:latin typeface="Aptos Mono" panose="020B0009020202020204" pitchFamily="49" charset="0"/>
              </a:rPr>
              <a:t>.AddScript</a:t>
            </a:r>
            <a:r>
              <a:rPr lang="en-US" sz="2000" b="0" dirty="0">
                <a:solidFill>
                  <a:srgbClr val="CCCCCC"/>
                </a:solidFill>
                <a:effectLst/>
                <a:latin typeface="Aptos Mono" panose="020B0009020202020204" pitchFamily="49" charset="0"/>
              </a:rPr>
              <a:t>({</a:t>
            </a:r>
          </a:p>
          <a:p>
            <a:r>
              <a:rPr lang="en-US" sz="2000" b="0" dirty="0">
                <a:solidFill>
                  <a:srgbClr val="CCCCCC"/>
                </a:solidFill>
                <a:effectLst/>
                <a:latin typeface="Aptos Mono" panose="020B0009020202020204" pitchFamily="49" charset="0"/>
              </a:rPr>
              <a:t>  Params()</a:t>
            </a:r>
          </a:p>
          <a:p>
            <a:r>
              <a:rPr lang="en-US" sz="2000" b="0" dirty="0">
                <a:solidFill>
                  <a:srgbClr val="CCCCCC"/>
                </a:solidFill>
                <a:effectLst/>
                <a:latin typeface="Aptos Mono" panose="020B0009020202020204" pitchFamily="49" charset="0"/>
              </a:rPr>
              <a:t>  </a:t>
            </a:r>
            <a:r>
              <a:rPr lang="en-US" sz="2000" b="0" dirty="0" err="1">
                <a:solidFill>
                  <a:srgbClr val="CCCCCC"/>
                </a:solidFill>
                <a:effectLst/>
                <a:latin typeface="Aptos Mono" panose="020B0009020202020204" pitchFamily="49" charset="0"/>
              </a:rPr>
              <a:t>DoStuff</a:t>
            </a:r>
            <a:endParaRPr lang="en-US" sz="2000" b="0" dirty="0">
              <a:solidFill>
                <a:srgbClr val="CCCCCC"/>
              </a:solidFill>
              <a:effectLst/>
              <a:latin typeface="Aptos Mono" panose="020B0009020202020204" pitchFamily="49" charset="0"/>
            </a:endParaRPr>
          </a:p>
          <a:p>
            <a:r>
              <a:rPr lang="en-US" sz="2000" b="0" dirty="0">
                <a:solidFill>
                  <a:srgbClr val="CCCCCC"/>
                </a:solidFill>
                <a:effectLst/>
                <a:latin typeface="Aptos Mono" panose="020B0009020202020204" pitchFamily="49" charset="0"/>
              </a:rPr>
              <a:t>})</a:t>
            </a:r>
          </a:p>
          <a:p>
            <a:r>
              <a:rPr lang="en-US" sz="2000" b="0" dirty="0">
                <a:solidFill>
                  <a:srgbClr val="9CDCFE"/>
                </a:solidFill>
                <a:effectLst/>
                <a:latin typeface="Aptos Mono" panose="020B0009020202020204" pitchFamily="49" charset="0"/>
              </a:rPr>
              <a:t>$Params</a:t>
            </a:r>
            <a:r>
              <a:rPr lang="en-US" sz="2000" b="0" dirty="0">
                <a:solidFill>
                  <a:srgbClr val="CCCCCC"/>
                </a:solidFill>
                <a:effectLst/>
                <a:latin typeface="Aptos Mono" panose="020B0009020202020204" pitchFamily="49" charset="0"/>
              </a:rPr>
              <a:t> </a:t>
            </a:r>
            <a:r>
              <a:rPr lang="en-US" sz="2000" b="0" dirty="0">
                <a:solidFill>
                  <a:srgbClr val="D4D4D4"/>
                </a:solidFill>
                <a:effectLst/>
                <a:latin typeface="Aptos Mono" panose="020B0009020202020204" pitchFamily="49" charset="0"/>
              </a:rPr>
              <a:t>=</a:t>
            </a:r>
            <a:r>
              <a:rPr lang="en-US" sz="2000" b="0" dirty="0">
                <a:solidFill>
                  <a:srgbClr val="CCCCCC"/>
                </a:solidFill>
                <a:effectLst/>
                <a:latin typeface="Aptos Mono" panose="020B0009020202020204" pitchFamily="49" charset="0"/>
              </a:rPr>
              <a:t> </a:t>
            </a:r>
            <a:r>
              <a:rPr lang="en-US" sz="2000" b="0" dirty="0">
                <a:solidFill>
                  <a:srgbClr val="569CD6"/>
                </a:solidFill>
                <a:effectLst/>
                <a:latin typeface="Aptos Mono" panose="020B0009020202020204" pitchFamily="49" charset="0"/>
              </a:rPr>
              <a:t>@</a:t>
            </a:r>
            <a:r>
              <a:rPr lang="en-US" sz="2000" b="0" dirty="0">
                <a:solidFill>
                  <a:srgbClr val="CCCCCC"/>
                </a:solidFill>
                <a:effectLst/>
                <a:latin typeface="Aptos Mono" panose="020B0009020202020204" pitchFamily="49" charset="0"/>
              </a:rPr>
              <a:t>{KVP}</a:t>
            </a:r>
          </a:p>
          <a:p>
            <a:r>
              <a:rPr lang="en-US" sz="2000" b="0" dirty="0">
                <a:solidFill>
                  <a:srgbClr val="9CDCFE"/>
                </a:solidFill>
                <a:effectLst/>
                <a:latin typeface="Aptos Mono" panose="020B0009020202020204" pitchFamily="49" charset="0"/>
              </a:rPr>
              <a:t>$</a:t>
            </a:r>
            <a:r>
              <a:rPr lang="en-US" sz="2000" b="0" dirty="0" err="1">
                <a:solidFill>
                  <a:srgbClr val="9CDCFE"/>
                </a:solidFill>
                <a:effectLst/>
                <a:latin typeface="Aptos Mono" panose="020B0009020202020204" pitchFamily="49" charset="0"/>
              </a:rPr>
              <a:t>Runspace</a:t>
            </a:r>
            <a:r>
              <a:rPr lang="en-US" sz="2000" b="0" dirty="0" err="1">
                <a:solidFill>
                  <a:srgbClr val="DCDCAA"/>
                </a:solidFill>
                <a:effectLst/>
                <a:latin typeface="Aptos Mono" panose="020B0009020202020204" pitchFamily="49" charset="0"/>
              </a:rPr>
              <a:t>.AddParameters</a:t>
            </a:r>
            <a:r>
              <a:rPr lang="en-US" sz="2000" b="0" dirty="0">
                <a:solidFill>
                  <a:srgbClr val="CCCCCC"/>
                </a:solidFill>
                <a:effectLst/>
                <a:latin typeface="Aptos Mono" panose="020B0009020202020204" pitchFamily="49" charset="0"/>
              </a:rPr>
              <a:t>(</a:t>
            </a:r>
            <a:r>
              <a:rPr lang="en-US" sz="2000" b="0" dirty="0">
                <a:solidFill>
                  <a:srgbClr val="9CDCFE"/>
                </a:solidFill>
                <a:effectLst/>
                <a:latin typeface="Aptos Mono" panose="020B0009020202020204" pitchFamily="49" charset="0"/>
              </a:rPr>
              <a:t>$Params</a:t>
            </a:r>
            <a:r>
              <a:rPr lang="en-US" sz="2000" b="0" dirty="0">
                <a:solidFill>
                  <a:srgbClr val="CCCCCC"/>
                </a:solidFill>
                <a:effectLst/>
                <a:latin typeface="Aptos Mono" panose="020B0009020202020204" pitchFamily="49" charset="0"/>
              </a:rPr>
              <a:t>)</a:t>
            </a:r>
          </a:p>
          <a:p>
            <a:r>
              <a:rPr lang="en-US" sz="2000" b="0" dirty="0">
                <a:solidFill>
                  <a:srgbClr val="9CDCFE"/>
                </a:solidFill>
                <a:effectLst/>
                <a:latin typeface="Aptos Mono" panose="020B0009020202020204" pitchFamily="49" charset="0"/>
              </a:rPr>
              <a:t>$Handle</a:t>
            </a:r>
            <a:r>
              <a:rPr lang="en-US" sz="2000" b="0" dirty="0">
                <a:solidFill>
                  <a:srgbClr val="CCCCCC"/>
                </a:solidFill>
                <a:effectLst/>
                <a:latin typeface="Aptos Mono" panose="020B0009020202020204" pitchFamily="49" charset="0"/>
              </a:rPr>
              <a:t> </a:t>
            </a:r>
            <a:r>
              <a:rPr lang="en-US" sz="2000" b="0" dirty="0">
                <a:solidFill>
                  <a:srgbClr val="D4D4D4"/>
                </a:solidFill>
                <a:effectLst/>
                <a:latin typeface="Aptos Mono" panose="020B0009020202020204" pitchFamily="49" charset="0"/>
              </a:rPr>
              <a:t>=</a:t>
            </a:r>
            <a:r>
              <a:rPr lang="en-US" sz="2000" b="0" dirty="0">
                <a:solidFill>
                  <a:srgbClr val="CCCCCC"/>
                </a:solidFill>
                <a:effectLst/>
                <a:latin typeface="Aptos Mono" panose="020B0009020202020204" pitchFamily="49" charset="0"/>
              </a:rPr>
              <a:t> </a:t>
            </a:r>
            <a:r>
              <a:rPr lang="en-US" sz="2000" b="0" dirty="0">
                <a:solidFill>
                  <a:srgbClr val="9CDCFE"/>
                </a:solidFill>
                <a:effectLst/>
                <a:latin typeface="Aptos Mono" panose="020B0009020202020204" pitchFamily="49" charset="0"/>
              </a:rPr>
              <a:t>$</a:t>
            </a:r>
            <a:r>
              <a:rPr lang="en-US" sz="2000" b="0" dirty="0" err="1">
                <a:solidFill>
                  <a:srgbClr val="9CDCFE"/>
                </a:solidFill>
                <a:effectLst/>
                <a:latin typeface="Aptos Mono" panose="020B0009020202020204" pitchFamily="49" charset="0"/>
              </a:rPr>
              <a:t>Runspace</a:t>
            </a:r>
            <a:r>
              <a:rPr lang="en-US" sz="2000" b="0" dirty="0" err="1">
                <a:solidFill>
                  <a:srgbClr val="DCDCAA"/>
                </a:solidFill>
                <a:effectLst/>
                <a:latin typeface="Aptos Mono" panose="020B0009020202020204" pitchFamily="49" charset="0"/>
              </a:rPr>
              <a:t>.BeginInvoke</a:t>
            </a:r>
            <a:r>
              <a:rPr lang="en-US" sz="2000" b="0" dirty="0">
                <a:solidFill>
                  <a:srgbClr val="CCCCCC"/>
                </a:solidFill>
                <a:effectLst/>
                <a:latin typeface="Aptos Mono" panose="020B0009020202020204" pitchFamily="49" charset="0"/>
              </a:rPr>
              <a:t>()</a:t>
            </a:r>
          </a:p>
          <a:p>
            <a:r>
              <a:rPr lang="en-US" sz="2000" b="0" dirty="0">
                <a:solidFill>
                  <a:srgbClr val="9CDCFE"/>
                </a:solidFill>
                <a:effectLst/>
                <a:latin typeface="Aptos Mono" panose="020B0009020202020204" pitchFamily="49" charset="0"/>
              </a:rPr>
              <a:t>$output</a:t>
            </a:r>
            <a:r>
              <a:rPr lang="en-US" sz="2000" b="0" dirty="0">
                <a:solidFill>
                  <a:srgbClr val="CCCCCC"/>
                </a:solidFill>
                <a:effectLst/>
                <a:latin typeface="Aptos Mono" panose="020B0009020202020204" pitchFamily="49" charset="0"/>
              </a:rPr>
              <a:t> </a:t>
            </a:r>
            <a:r>
              <a:rPr lang="en-US" sz="2000" b="0" dirty="0">
                <a:solidFill>
                  <a:srgbClr val="D4D4D4"/>
                </a:solidFill>
                <a:effectLst/>
                <a:latin typeface="Aptos Mono" panose="020B0009020202020204" pitchFamily="49" charset="0"/>
              </a:rPr>
              <a:t>=</a:t>
            </a:r>
            <a:r>
              <a:rPr lang="en-US" sz="2000" b="0" dirty="0">
                <a:solidFill>
                  <a:srgbClr val="CCCCCC"/>
                </a:solidFill>
                <a:effectLst/>
                <a:latin typeface="Aptos Mono" panose="020B0009020202020204" pitchFamily="49" charset="0"/>
              </a:rPr>
              <a:t> </a:t>
            </a:r>
            <a:r>
              <a:rPr lang="en-US" sz="2000" b="0" dirty="0">
                <a:solidFill>
                  <a:srgbClr val="9CDCFE"/>
                </a:solidFill>
                <a:effectLst/>
                <a:latin typeface="Aptos Mono" panose="020B0009020202020204" pitchFamily="49" charset="0"/>
              </a:rPr>
              <a:t>$</a:t>
            </a:r>
            <a:r>
              <a:rPr lang="en-US" sz="2000" b="0" dirty="0" err="1">
                <a:solidFill>
                  <a:srgbClr val="9CDCFE"/>
                </a:solidFill>
                <a:effectLst/>
                <a:latin typeface="Aptos Mono" panose="020B0009020202020204" pitchFamily="49" charset="0"/>
              </a:rPr>
              <a:t>Runspace</a:t>
            </a:r>
            <a:r>
              <a:rPr lang="en-US" sz="2000" b="0" dirty="0" err="1">
                <a:solidFill>
                  <a:srgbClr val="DCDCAA"/>
                </a:solidFill>
                <a:effectLst/>
                <a:latin typeface="Aptos Mono" panose="020B0009020202020204" pitchFamily="49" charset="0"/>
              </a:rPr>
              <a:t>.PowerShell.EndInvoke</a:t>
            </a:r>
            <a:r>
              <a:rPr lang="en-US" sz="2000" b="0" dirty="0">
                <a:solidFill>
                  <a:srgbClr val="CCCCCC"/>
                </a:solidFill>
                <a:effectLst/>
                <a:latin typeface="Aptos Mono" panose="020B0009020202020204" pitchFamily="49" charset="0"/>
              </a:rPr>
              <a:t>(</a:t>
            </a:r>
            <a:r>
              <a:rPr lang="en-US" sz="2000" b="0" dirty="0">
                <a:solidFill>
                  <a:srgbClr val="9CDCFE"/>
                </a:solidFill>
                <a:effectLst/>
                <a:latin typeface="Aptos Mono" panose="020B0009020202020204" pitchFamily="49" charset="0"/>
              </a:rPr>
              <a:t>$Handle</a:t>
            </a:r>
            <a:r>
              <a:rPr lang="en-US" sz="2000" b="0" dirty="0">
                <a:solidFill>
                  <a:srgbClr val="CCCCCC"/>
                </a:solidFill>
                <a:effectLst/>
                <a:latin typeface="Aptos Mono" panose="020B0009020202020204" pitchFamily="49" charset="0"/>
              </a:rPr>
              <a:t>)</a:t>
            </a:r>
          </a:p>
          <a:p>
            <a:r>
              <a:rPr lang="en-US" sz="2000" b="0" dirty="0">
                <a:solidFill>
                  <a:srgbClr val="9CDCFE"/>
                </a:solidFill>
                <a:effectLst/>
                <a:latin typeface="Aptos Mono" panose="020B0009020202020204" pitchFamily="49" charset="0"/>
              </a:rPr>
              <a:t>$</a:t>
            </a:r>
            <a:r>
              <a:rPr lang="en-US" sz="2000" b="0" dirty="0" err="1">
                <a:solidFill>
                  <a:srgbClr val="9CDCFE"/>
                </a:solidFill>
                <a:effectLst/>
                <a:latin typeface="Aptos Mono" panose="020B0009020202020204" pitchFamily="49" charset="0"/>
              </a:rPr>
              <a:t>Runspace</a:t>
            </a:r>
            <a:r>
              <a:rPr lang="en-US" sz="2000" b="0" dirty="0" err="1">
                <a:solidFill>
                  <a:srgbClr val="DCDCAA"/>
                </a:solidFill>
                <a:effectLst/>
                <a:latin typeface="Aptos Mono" panose="020B0009020202020204" pitchFamily="49" charset="0"/>
              </a:rPr>
              <a:t>.PowerShell.Dispose</a:t>
            </a:r>
            <a:r>
              <a:rPr lang="en-US" sz="2000" b="0" dirty="0">
                <a:solidFill>
                  <a:srgbClr val="CCCCCC"/>
                </a:solidFill>
                <a:effectLst/>
                <a:latin typeface="Aptos Mono" panose="020B0009020202020204" pitchFamily="49" charset="0"/>
              </a:rPr>
              <a:t>()</a:t>
            </a:r>
          </a:p>
          <a:p>
            <a:endParaRPr lang="en-US" dirty="0">
              <a:latin typeface="Aptos Mono" panose="020B0009020202020204" pitchFamily="49" charset="0"/>
            </a:endParaRPr>
          </a:p>
        </p:txBody>
      </p:sp>
    </p:spTree>
    <p:extLst>
      <p:ext uri="{BB962C8B-B14F-4D97-AF65-F5344CB8AC3E}">
        <p14:creationId xmlns:p14="http://schemas.microsoft.com/office/powerpoint/2010/main" val="39158003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5B0945-AE81-A93C-C108-2FE52466E0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882ED4-A9AB-DFFD-1E05-9CE529FD54A7}"/>
              </a:ext>
            </a:extLst>
          </p:cNvPr>
          <p:cNvSpPr>
            <a:spLocks noGrp="1"/>
          </p:cNvSpPr>
          <p:nvPr>
            <p:ph type="title"/>
          </p:nvPr>
        </p:nvSpPr>
        <p:spPr/>
        <p:txBody>
          <a:bodyPr/>
          <a:lstStyle/>
          <a:p>
            <a:r>
              <a:rPr lang="en-US" dirty="0"/>
              <a:t>Creating a (few) simple </a:t>
            </a:r>
            <a:r>
              <a:rPr lang="en-US" dirty="0" err="1"/>
              <a:t>runspaces</a:t>
            </a:r>
            <a:endParaRPr lang="en-US" dirty="0"/>
          </a:p>
        </p:txBody>
      </p:sp>
      <p:sp>
        <p:nvSpPr>
          <p:cNvPr id="4" name="Rectangle: Rounded Corners 3">
            <a:extLst>
              <a:ext uri="{FF2B5EF4-FFF2-40B4-BE49-F238E27FC236}">
                <a16:creationId xmlns:a16="http://schemas.microsoft.com/office/drawing/2014/main" id="{A177191F-208B-F9A4-6361-14B096662CD8}"/>
              </a:ext>
            </a:extLst>
          </p:cNvPr>
          <p:cNvSpPr/>
          <p:nvPr/>
        </p:nvSpPr>
        <p:spPr>
          <a:xfrm>
            <a:off x="828675" y="1562100"/>
            <a:ext cx="10515600" cy="4705350"/>
          </a:xfrm>
          <a:prstGeom prst="roundRect">
            <a:avLst>
              <a:gd name="adj" fmla="val 4319"/>
            </a:avLst>
          </a:prstGeom>
          <a:solidFill>
            <a:schemeClr val="tx1">
              <a:alpha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1100" b="0" dirty="0">
                <a:solidFill>
                  <a:srgbClr val="9CDCFE"/>
                </a:solidFill>
                <a:effectLst/>
                <a:latin typeface="Aptos Mono" panose="020B0009020202020204" pitchFamily="49" charset="0"/>
              </a:rPr>
              <a:t>$</a:t>
            </a:r>
            <a:r>
              <a:rPr lang="en-US" sz="1100" b="0" dirty="0" err="1">
                <a:solidFill>
                  <a:srgbClr val="9CDCFE"/>
                </a:solidFill>
                <a:effectLst/>
                <a:latin typeface="Aptos Mono" panose="020B0009020202020204" pitchFamily="49" charset="0"/>
              </a:rPr>
              <a:t>RunspacePool</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err="1">
                <a:solidFill>
                  <a:srgbClr val="569CD6"/>
                </a:solidFill>
                <a:effectLst/>
                <a:latin typeface="Aptos Mono" panose="020B0009020202020204" pitchFamily="49" charset="0"/>
              </a:rPr>
              <a:t>runspacefactory</a:t>
            </a:r>
            <a:r>
              <a:rPr lang="en-US" sz="1100" b="0" dirty="0">
                <a:solidFill>
                  <a:srgbClr val="CCCCCC"/>
                </a:solidFill>
                <a:effectLst/>
                <a:latin typeface="Aptos Mono" panose="020B0009020202020204" pitchFamily="49" charset="0"/>
              </a:rPr>
              <a:t>]::</a:t>
            </a:r>
            <a:r>
              <a:rPr lang="en-US" sz="1100" b="0" dirty="0" err="1">
                <a:solidFill>
                  <a:srgbClr val="CCCCCC"/>
                </a:solidFill>
                <a:effectLst/>
                <a:latin typeface="Aptos Mono" panose="020B0009020202020204" pitchFamily="49" charset="0"/>
              </a:rPr>
              <a:t>CreateRunspacePool</a:t>
            </a:r>
            <a:r>
              <a:rPr lang="en-US" sz="1100" b="0" dirty="0">
                <a:solidFill>
                  <a:srgbClr val="CCCCCC"/>
                </a:solidFill>
                <a:effectLst/>
                <a:latin typeface="Aptos Mono" panose="020B0009020202020204" pitchFamily="49" charset="0"/>
              </a:rPr>
              <a:t>(</a:t>
            </a:r>
            <a:r>
              <a:rPr lang="en-US" sz="1100" b="0" dirty="0">
                <a:solidFill>
                  <a:srgbClr val="B5CEA8"/>
                </a:solidFill>
                <a:effectLst/>
                <a:latin typeface="Aptos Mono" panose="020B0009020202020204" pitchFamily="49" charset="0"/>
              </a:rPr>
              <a:t>1</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a:solidFill>
                  <a:srgbClr val="B5CEA8"/>
                </a:solidFill>
                <a:effectLst/>
                <a:latin typeface="Aptos Mono" panose="020B0009020202020204" pitchFamily="49" charset="0"/>
              </a:rPr>
              <a:t>10</a:t>
            </a:r>
            <a:r>
              <a:rPr lang="en-US" sz="1100" b="0" dirty="0">
                <a:solidFill>
                  <a:srgbClr val="CCCCCC"/>
                </a:solidFill>
                <a:effectLst/>
                <a:latin typeface="Aptos Mono" panose="020B0009020202020204" pitchFamily="49" charset="0"/>
              </a:rPr>
              <a:t>)</a:t>
            </a:r>
          </a:p>
          <a:p>
            <a:r>
              <a:rPr lang="en-US" sz="1100" b="0" dirty="0">
                <a:solidFill>
                  <a:srgbClr val="9CDCFE"/>
                </a:solidFill>
                <a:effectLst/>
                <a:latin typeface="Aptos Mono" panose="020B0009020202020204" pitchFamily="49" charset="0"/>
              </a:rPr>
              <a:t>$</a:t>
            </a:r>
            <a:r>
              <a:rPr lang="en-US" sz="1100" b="0" dirty="0" err="1">
                <a:solidFill>
                  <a:srgbClr val="9CDCFE"/>
                </a:solidFill>
                <a:effectLst/>
                <a:latin typeface="Aptos Mono" panose="020B0009020202020204" pitchFamily="49" charset="0"/>
              </a:rPr>
              <a:t>RunspacePool</a:t>
            </a:r>
            <a:r>
              <a:rPr lang="en-US" sz="1100" b="0" dirty="0" err="1">
                <a:solidFill>
                  <a:srgbClr val="DCDCAA"/>
                </a:solidFill>
                <a:effectLst/>
                <a:latin typeface="Aptos Mono" panose="020B0009020202020204" pitchFamily="49" charset="0"/>
              </a:rPr>
              <a:t>.Open</a:t>
            </a:r>
            <a:r>
              <a:rPr lang="en-US" sz="1100" b="0" dirty="0">
                <a:solidFill>
                  <a:srgbClr val="CCCCCC"/>
                </a:solidFill>
                <a:effectLst/>
                <a:latin typeface="Aptos Mono" panose="020B0009020202020204" pitchFamily="49" charset="0"/>
              </a:rPr>
              <a:t>()</a:t>
            </a:r>
          </a:p>
          <a:p>
            <a:endParaRPr lang="en-US" sz="1100" dirty="0">
              <a:solidFill>
                <a:srgbClr val="CCCCCC"/>
              </a:solidFill>
              <a:latin typeface="Aptos Mono" panose="020B0009020202020204" pitchFamily="49" charset="0"/>
            </a:endParaRPr>
          </a:p>
          <a:p>
            <a:r>
              <a:rPr lang="en-US" sz="1100" b="0" dirty="0">
                <a:solidFill>
                  <a:srgbClr val="9CDCFE"/>
                </a:solidFill>
                <a:effectLst/>
                <a:latin typeface="Aptos Mono" panose="020B0009020202020204" pitchFamily="49" charset="0"/>
              </a:rPr>
              <a:t>$Spaces</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err="1">
                <a:solidFill>
                  <a:srgbClr val="569CD6"/>
                </a:solidFill>
                <a:effectLst/>
                <a:latin typeface="Aptos Mono" panose="020B0009020202020204" pitchFamily="49" charset="0"/>
              </a:rPr>
              <a:t>System.Collections.Generic.List</a:t>
            </a:r>
            <a:r>
              <a:rPr lang="en-US" sz="1100" b="0" dirty="0">
                <a:solidFill>
                  <a:srgbClr val="CCCCCC"/>
                </a:solidFill>
                <a:effectLst/>
                <a:latin typeface="Aptos Mono" panose="020B0009020202020204" pitchFamily="49" charset="0"/>
              </a:rPr>
              <a:t>[</a:t>
            </a:r>
            <a:r>
              <a:rPr lang="en-US" sz="1100" b="0" dirty="0">
                <a:solidFill>
                  <a:srgbClr val="569CD6"/>
                </a:solidFill>
                <a:effectLst/>
                <a:latin typeface="Aptos Mono" panose="020B0009020202020204" pitchFamily="49" charset="0"/>
              </a:rPr>
              <a:t>Object</a:t>
            </a:r>
            <a:r>
              <a:rPr lang="en-US" sz="1100" b="0" dirty="0">
                <a:solidFill>
                  <a:srgbClr val="CCCCCC"/>
                </a:solidFill>
                <a:effectLst/>
                <a:latin typeface="Aptos Mono" panose="020B0009020202020204" pitchFamily="49" charset="0"/>
              </a:rPr>
              <a:t>]]::new()</a:t>
            </a:r>
          </a:p>
          <a:p>
            <a:endParaRPr lang="nn-NO" sz="1100" b="0" dirty="0">
              <a:solidFill>
                <a:srgbClr val="C586C0"/>
              </a:solidFill>
              <a:effectLst/>
              <a:latin typeface="Aptos Mono" panose="020B0009020202020204" pitchFamily="49" charset="0"/>
            </a:endParaRPr>
          </a:p>
          <a:p>
            <a:r>
              <a:rPr lang="nn-NO" sz="1100" b="0" dirty="0">
                <a:solidFill>
                  <a:srgbClr val="C586C0"/>
                </a:solidFill>
                <a:effectLst/>
                <a:latin typeface="Aptos Mono" panose="020B0009020202020204" pitchFamily="49" charset="0"/>
              </a:rPr>
              <a:t>for</a:t>
            </a:r>
            <a:r>
              <a:rPr lang="nn-NO" sz="1100" b="0" dirty="0">
                <a:solidFill>
                  <a:srgbClr val="CCCCCC"/>
                </a:solidFill>
                <a:effectLst/>
                <a:latin typeface="Aptos Mono" panose="020B0009020202020204" pitchFamily="49" charset="0"/>
              </a:rPr>
              <a:t> (</a:t>
            </a:r>
            <a:r>
              <a:rPr lang="nn-NO" sz="1100" b="0" dirty="0">
                <a:solidFill>
                  <a:srgbClr val="9CDCFE"/>
                </a:solidFill>
                <a:effectLst/>
                <a:latin typeface="Aptos Mono" panose="020B0009020202020204" pitchFamily="49" charset="0"/>
              </a:rPr>
              <a:t>$i</a:t>
            </a:r>
            <a:r>
              <a:rPr lang="nn-NO" sz="1100" b="0" dirty="0">
                <a:solidFill>
                  <a:srgbClr val="CCCCCC"/>
                </a:solidFill>
                <a:effectLst/>
                <a:latin typeface="Aptos Mono" panose="020B0009020202020204" pitchFamily="49" charset="0"/>
              </a:rPr>
              <a:t> </a:t>
            </a:r>
            <a:r>
              <a:rPr lang="nn-NO" sz="1100" b="0" dirty="0">
                <a:solidFill>
                  <a:srgbClr val="D4D4D4"/>
                </a:solidFill>
                <a:effectLst/>
                <a:latin typeface="Aptos Mono" panose="020B0009020202020204" pitchFamily="49" charset="0"/>
              </a:rPr>
              <a:t>=</a:t>
            </a:r>
            <a:r>
              <a:rPr lang="nn-NO" sz="1100" b="0" dirty="0">
                <a:solidFill>
                  <a:srgbClr val="CCCCCC"/>
                </a:solidFill>
                <a:effectLst/>
                <a:latin typeface="Aptos Mono" panose="020B0009020202020204" pitchFamily="49" charset="0"/>
              </a:rPr>
              <a:t> </a:t>
            </a:r>
            <a:r>
              <a:rPr lang="nn-NO" sz="1100" b="0" dirty="0">
                <a:solidFill>
                  <a:srgbClr val="B5CEA8"/>
                </a:solidFill>
                <a:effectLst/>
                <a:latin typeface="Aptos Mono" panose="020B0009020202020204" pitchFamily="49" charset="0"/>
              </a:rPr>
              <a:t>0</a:t>
            </a:r>
            <a:r>
              <a:rPr lang="nn-NO" sz="1100" b="0" dirty="0">
                <a:solidFill>
                  <a:srgbClr val="CCCCCC"/>
                </a:solidFill>
                <a:effectLst/>
                <a:latin typeface="Aptos Mono" panose="020B0009020202020204" pitchFamily="49" charset="0"/>
              </a:rPr>
              <a:t>; </a:t>
            </a:r>
            <a:r>
              <a:rPr lang="nn-NO" sz="1100" b="0" dirty="0">
                <a:solidFill>
                  <a:srgbClr val="9CDCFE"/>
                </a:solidFill>
                <a:effectLst/>
                <a:latin typeface="Aptos Mono" panose="020B0009020202020204" pitchFamily="49" charset="0"/>
              </a:rPr>
              <a:t>$i</a:t>
            </a:r>
            <a:r>
              <a:rPr lang="nn-NO" sz="1100" b="0" dirty="0">
                <a:solidFill>
                  <a:srgbClr val="CCCCCC"/>
                </a:solidFill>
                <a:effectLst/>
                <a:latin typeface="Aptos Mono" panose="020B0009020202020204" pitchFamily="49" charset="0"/>
              </a:rPr>
              <a:t> </a:t>
            </a:r>
            <a:r>
              <a:rPr lang="nn-NO" sz="1100" b="0" dirty="0">
                <a:solidFill>
                  <a:srgbClr val="D4D4D4"/>
                </a:solidFill>
                <a:effectLst/>
                <a:latin typeface="Aptos Mono" panose="020B0009020202020204" pitchFamily="49" charset="0"/>
              </a:rPr>
              <a:t>-lt</a:t>
            </a:r>
            <a:r>
              <a:rPr lang="nn-NO" sz="1100" b="0" dirty="0">
                <a:solidFill>
                  <a:srgbClr val="CCCCCC"/>
                </a:solidFill>
                <a:effectLst/>
                <a:latin typeface="Aptos Mono" panose="020B0009020202020204" pitchFamily="49" charset="0"/>
              </a:rPr>
              <a:t> </a:t>
            </a:r>
            <a:r>
              <a:rPr lang="nn-NO" sz="1100" b="0" dirty="0">
                <a:solidFill>
                  <a:srgbClr val="B5CEA8"/>
                </a:solidFill>
                <a:effectLst/>
                <a:latin typeface="Aptos Mono" panose="020B0009020202020204" pitchFamily="49" charset="0"/>
              </a:rPr>
              <a:t>10</a:t>
            </a:r>
            <a:r>
              <a:rPr lang="nn-NO" sz="1100" b="0" dirty="0">
                <a:solidFill>
                  <a:srgbClr val="CCCCCC"/>
                </a:solidFill>
                <a:effectLst/>
                <a:latin typeface="Aptos Mono" panose="020B0009020202020204" pitchFamily="49" charset="0"/>
              </a:rPr>
              <a:t>; </a:t>
            </a:r>
            <a:r>
              <a:rPr lang="nn-NO" sz="1100" b="0" dirty="0">
                <a:solidFill>
                  <a:srgbClr val="9CDCFE"/>
                </a:solidFill>
                <a:effectLst/>
                <a:latin typeface="Aptos Mono" panose="020B0009020202020204" pitchFamily="49" charset="0"/>
              </a:rPr>
              <a:t>$i</a:t>
            </a:r>
            <a:r>
              <a:rPr lang="nn-NO" sz="1100" b="0" dirty="0">
                <a:solidFill>
                  <a:srgbClr val="D4D4D4"/>
                </a:solidFill>
                <a:effectLst/>
                <a:latin typeface="Aptos Mono" panose="020B0009020202020204" pitchFamily="49" charset="0"/>
              </a:rPr>
              <a:t>++</a:t>
            </a:r>
            <a:r>
              <a:rPr lang="nn-NO" sz="1100" b="0" dirty="0">
                <a:solidFill>
                  <a:srgbClr val="CCCCCC"/>
                </a:solidFill>
                <a:effectLst/>
                <a:latin typeface="Aptos Mono" panose="020B0009020202020204" pitchFamily="49" charset="0"/>
              </a:rPr>
              <a:t>) {</a:t>
            </a:r>
            <a:endParaRPr lang="en-US" sz="1100" b="0" dirty="0">
              <a:solidFill>
                <a:srgbClr val="9CDCFE"/>
              </a:solidFill>
              <a:effectLst/>
              <a:latin typeface="Aptos Mono" panose="020B0009020202020204" pitchFamily="49" charset="0"/>
            </a:endParaRPr>
          </a:p>
          <a:p>
            <a:r>
              <a:rPr lang="en-US" sz="1100" b="0" dirty="0">
                <a:solidFill>
                  <a:srgbClr val="9CDCFE"/>
                </a:solidFill>
                <a:effectLst/>
                <a:latin typeface="Aptos Mono" panose="020B0009020202020204" pitchFamily="49" charset="0"/>
              </a:rPr>
              <a:t>  $</a:t>
            </a:r>
            <a:r>
              <a:rPr lang="en-US" sz="1100" b="0" dirty="0" err="1">
                <a:solidFill>
                  <a:srgbClr val="9CDCFE"/>
                </a:solidFill>
                <a:effectLst/>
                <a:latin typeface="Aptos Mono" panose="020B0009020202020204" pitchFamily="49" charset="0"/>
              </a:rPr>
              <a:t>Runspace</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a:solidFill>
                  <a:srgbClr val="569CD6"/>
                </a:solidFill>
                <a:effectLst/>
                <a:latin typeface="Aptos Mono" panose="020B0009020202020204" pitchFamily="49" charset="0"/>
              </a:rPr>
              <a:t>PowerShell</a:t>
            </a:r>
            <a:r>
              <a:rPr lang="en-US" sz="1100" b="0" dirty="0">
                <a:solidFill>
                  <a:srgbClr val="CCCCCC"/>
                </a:solidFill>
                <a:effectLst/>
                <a:latin typeface="Aptos Mono" panose="020B0009020202020204" pitchFamily="49" charset="0"/>
              </a:rPr>
              <a:t>]::Create()</a:t>
            </a:r>
          </a:p>
          <a:p>
            <a:r>
              <a:rPr lang="en-US" sz="1100" b="0" dirty="0">
                <a:solidFill>
                  <a:srgbClr val="9CDCFE"/>
                </a:solidFill>
                <a:effectLst/>
                <a:latin typeface="Aptos Mono" panose="020B0009020202020204" pitchFamily="49" charset="0"/>
              </a:rPr>
              <a:t>  $</a:t>
            </a:r>
            <a:r>
              <a:rPr lang="en-US" sz="1100" b="0" dirty="0" err="1">
                <a:solidFill>
                  <a:srgbClr val="9CDCFE"/>
                </a:solidFill>
                <a:effectLst/>
                <a:latin typeface="Aptos Mono" panose="020B0009020202020204" pitchFamily="49" charset="0"/>
              </a:rPr>
              <a:t>Runspace</a:t>
            </a:r>
            <a:r>
              <a:rPr lang="en-US" sz="1100" b="0" dirty="0" err="1">
                <a:solidFill>
                  <a:srgbClr val="DCDCAA"/>
                </a:solidFill>
                <a:effectLst/>
                <a:latin typeface="Aptos Mono" panose="020B0009020202020204" pitchFamily="49" charset="0"/>
              </a:rPr>
              <a:t>.AddScript</a:t>
            </a:r>
            <a:r>
              <a:rPr lang="en-US" sz="1100" b="0" dirty="0">
                <a:solidFill>
                  <a:srgbClr val="CCCCCC"/>
                </a:solidFill>
                <a:effectLst/>
                <a:latin typeface="Aptos Mono" panose="020B0009020202020204" pitchFamily="49" charset="0"/>
              </a:rPr>
              <a:t>({</a:t>
            </a:r>
          </a:p>
          <a:p>
            <a:r>
              <a:rPr lang="en-US" sz="1100" b="0" dirty="0">
                <a:solidFill>
                  <a:srgbClr val="CCCCCC"/>
                </a:solidFill>
                <a:effectLst/>
                <a:latin typeface="Aptos Mono" panose="020B0009020202020204" pitchFamily="49" charset="0"/>
              </a:rPr>
              <a:t>    Params()</a:t>
            </a:r>
          </a:p>
          <a:p>
            <a:r>
              <a:rPr lang="en-US" sz="1100" b="0" dirty="0">
                <a:solidFill>
                  <a:srgbClr val="CCCCCC"/>
                </a:solidFill>
                <a:effectLst/>
                <a:latin typeface="Aptos Mono" panose="020B0009020202020204" pitchFamily="49" charset="0"/>
              </a:rPr>
              <a:t>    </a:t>
            </a:r>
            <a:r>
              <a:rPr lang="en-US" sz="1100" b="0" dirty="0" err="1">
                <a:solidFill>
                  <a:srgbClr val="CCCCCC"/>
                </a:solidFill>
                <a:effectLst/>
                <a:latin typeface="Aptos Mono" panose="020B0009020202020204" pitchFamily="49" charset="0"/>
              </a:rPr>
              <a:t>DoStuff</a:t>
            </a:r>
            <a:endParaRPr lang="en-US" sz="1100" b="0" dirty="0">
              <a:solidFill>
                <a:srgbClr val="CCCCCC"/>
              </a:solidFill>
              <a:effectLst/>
              <a:latin typeface="Aptos Mono" panose="020B0009020202020204" pitchFamily="49" charset="0"/>
            </a:endParaRPr>
          </a:p>
          <a:p>
            <a:r>
              <a:rPr lang="en-US" sz="1100" b="0" dirty="0">
                <a:solidFill>
                  <a:srgbClr val="CCCCCC"/>
                </a:solidFill>
                <a:effectLst/>
                <a:latin typeface="Aptos Mono" panose="020B0009020202020204" pitchFamily="49" charset="0"/>
              </a:rPr>
              <a:t>  })</a:t>
            </a:r>
          </a:p>
          <a:p>
            <a:r>
              <a:rPr lang="en-US" sz="1100" b="0" dirty="0">
                <a:solidFill>
                  <a:srgbClr val="9CDCFE"/>
                </a:solidFill>
                <a:effectLst/>
                <a:latin typeface="Aptos Mono" panose="020B0009020202020204" pitchFamily="49" charset="0"/>
              </a:rPr>
              <a:t>  $Params</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a:solidFill>
                  <a:srgbClr val="569CD6"/>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{KVP}</a:t>
            </a:r>
          </a:p>
          <a:p>
            <a:r>
              <a:rPr lang="en-US" sz="1100" b="0" dirty="0">
                <a:solidFill>
                  <a:srgbClr val="9CDCFE"/>
                </a:solidFill>
                <a:effectLst/>
                <a:latin typeface="Aptos Mono" panose="020B0009020202020204" pitchFamily="49" charset="0"/>
              </a:rPr>
              <a:t>  $</a:t>
            </a:r>
            <a:r>
              <a:rPr lang="en-US" sz="1100" b="0" dirty="0" err="1">
                <a:solidFill>
                  <a:srgbClr val="9CDCFE"/>
                </a:solidFill>
                <a:effectLst/>
                <a:latin typeface="Aptos Mono" panose="020B0009020202020204" pitchFamily="49" charset="0"/>
              </a:rPr>
              <a:t>Runspace</a:t>
            </a:r>
            <a:r>
              <a:rPr lang="en-US" sz="1100" b="0" dirty="0" err="1">
                <a:solidFill>
                  <a:srgbClr val="DCDCAA"/>
                </a:solidFill>
                <a:effectLst/>
                <a:latin typeface="Aptos Mono" panose="020B0009020202020204" pitchFamily="49" charset="0"/>
              </a:rPr>
              <a:t>.AddParameters</a:t>
            </a:r>
            <a:r>
              <a:rPr lang="en-US" sz="1100" b="0" dirty="0">
                <a:solidFill>
                  <a:srgbClr val="CCCCCC"/>
                </a:solidFill>
                <a:effectLst/>
                <a:latin typeface="Aptos Mono" panose="020B0009020202020204" pitchFamily="49" charset="0"/>
              </a:rPr>
              <a:t>(</a:t>
            </a:r>
            <a:r>
              <a:rPr lang="en-US" sz="1100" b="0" dirty="0">
                <a:solidFill>
                  <a:srgbClr val="9CDCFE"/>
                </a:solidFill>
                <a:effectLst/>
                <a:latin typeface="Aptos Mono" panose="020B0009020202020204" pitchFamily="49" charset="0"/>
              </a:rPr>
              <a:t>$Params</a:t>
            </a:r>
            <a:r>
              <a:rPr lang="en-US" sz="1100" b="0" dirty="0">
                <a:solidFill>
                  <a:srgbClr val="CCCCCC"/>
                </a:solidFill>
                <a:effectLst/>
                <a:latin typeface="Aptos Mono" panose="020B0009020202020204" pitchFamily="49" charset="0"/>
              </a:rPr>
              <a:t>)</a:t>
            </a:r>
          </a:p>
          <a:p>
            <a:r>
              <a:rPr lang="en-US" sz="1100" b="0" dirty="0">
                <a:solidFill>
                  <a:srgbClr val="9CDCFE"/>
                </a:solidFill>
                <a:effectLst/>
                <a:latin typeface="Aptos Mono" panose="020B0009020202020204" pitchFamily="49" charset="0"/>
              </a:rPr>
              <a:t>  $</a:t>
            </a:r>
            <a:r>
              <a:rPr lang="en-US" sz="1100" b="0" dirty="0" err="1">
                <a:solidFill>
                  <a:srgbClr val="9CDCFE"/>
                </a:solidFill>
                <a:effectLst/>
                <a:latin typeface="Aptos Mono" panose="020B0009020202020204" pitchFamily="49" charset="0"/>
              </a:rPr>
              <a:t>PowerShell</a:t>
            </a:r>
            <a:r>
              <a:rPr lang="en-US" sz="1100" b="0" dirty="0" err="1">
                <a:solidFill>
                  <a:srgbClr val="DCDCAA"/>
                </a:solidFill>
                <a:effectLst/>
                <a:latin typeface="Aptos Mono" panose="020B0009020202020204" pitchFamily="49" charset="0"/>
              </a:rPr>
              <a:t>.RunspacePool</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a:t>
            </a:r>
            <a:r>
              <a:rPr lang="en-US" sz="1100" b="0" dirty="0" err="1">
                <a:solidFill>
                  <a:srgbClr val="9CDCFE"/>
                </a:solidFill>
                <a:effectLst/>
                <a:latin typeface="Aptos Mono" panose="020B0009020202020204" pitchFamily="49" charset="0"/>
              </a:rPr>
              <a:t>RunspacePool</a:t>
            </a:r>
            <a:endParaRPr lang="en-US" sz="1100" b="0" dirty="0">
              <a:solidFill>
                <a:srgbClr val="CCCCCC"/>
              </a:solidFill>
              <a:effectLst/>
              <a:latin typeface="Aptos Mono" panose="020B0009020202020204" pitchFamily="49" charset="0"/>
            </a:endParaRPr>
          </a:p>
          <a:p>
            <a:r>
              <a:rPr lang="en-US" sz="1100" b="0" dirty="0">
                <a:solidFill>
                  <a:srgbClr val="9CDCFE"/>
                </a:solidFill>
                <a:effectLst/>
                <a:latin typeface="Aptos Mono" panose="020B0009020202020204" pitchFamily="49" charset="0"/>
              </a:rPr>
              <a:t>  $Handle</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a:t>
            </a:r>
            <a:r>
              <a:rPr lang="en-US" sz="1100" b="0" dirty="0" err="1">
                <a:solidFill>
                  <a:srgbClr val="9CDCFE"/>
                </a:solidFill>
                <a:effectLst/>
                <a:latin typeface="Aptos Mono" panose="020B0009020202020204" pitchFamily="49" charset="0"/>
              </a:rPr>
              <a:t>Runspace</a:t>
            </a:r>
            <a:r>
              <a:rPr lang="en-US" sz="1100" b="0" dirty="0" err="1">
                <a:solidFill>
                  <a:srgbClr val="DCDCAA"/>
                </a:solidFill>
                <a:effectLst/>
                <a:latin typeface="Aptos Mono" panose="020B0009020202020204" pitchFamily="49" charset="0"/>
              </a:rPr>
              <a:t>.BeginInvoke</a:t>
            </a:r>
            <a:r>
              <a:rPr lang="en-US" sz="1100" b="0" dirty="0">
                <a:solidFill>
                  <a:srgbClr val="CCCCCC"/>
                </a:solidFill>
                <a:effectLst/>
                <a:latin typeface="Aptos Mono" panose="020B0009020202020204" pitchFamily="49" charset="0"/>
              </a:rPr>
              <a:t>()</a:t>
            </a:r>
          </a:p>
          <a:p>
            <a:r>
              <a:rPr lang="en-US" sz="1100" b="0" dirty="0">
                <a:solidFill>
                  <a:srgbClr val="CCCCCC"/>
                </a:solidFill>
                <a:effectLst/>
                <a:latin typeface="Aptos Mono" panose="020B0009020202020204" pitchFamily="49" charset="0"/>
              </a:rPr>
              <a:t>  </a:t>
            </a:r>
          </a:p>
          <a:p>
            <a:r>
              <a:rPr lang="en-US" sz="1100" b="0" dirty="0">
                <a:solidFill>
                  <a:srgbClr val="9CDCFE"/>
                </a:solidFill>
                <a:effectLst/>
                <a:latin typeface="Aptos Mono" panose="020B0009020202020204" pitchFamily="49" charset="0"/>
              </a:rPr>
              <a:t>  $temp</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a:solidFill>
                  <a:srgbClr val="CE9178"/>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a:solidFill>
                  <a:srgbClr val="DCDCAA"/>
                </a:solidFill>
                <a:effectLst/>
                <a:latin typeface="Aptos Mono" panose="020B0009020202020204" pitchFamily="49" charset="0"/>
              </a:rPr>
              <a:t>Select-Object</a:t>
            </a:r>
            <a:r>
              <a:rPr lang="en-US" sz="1100" b="0" dirty="0">
                <a:solidFill>
                  <a:srgbClr val="CCCCCC"/>
                </a:solidFill>
                <a:effectLst/>
                <a:latin typeface="Aptos Mono" panose="020B0009020202020204" pitchFamily="49" charset="0"/>
              </a:rPr>
              <a:t> </a:t>
            </a:r>
            <a:r>
              <a:rPr lang="en-US" sz="1100" b="0" dirty="0" err="1">
                <a:solidFill>
                  <a:srgbClr val="CCCCCC"/>
                </a:solidFill>
                <a:effectLst/>
                <a:latin typeface="Aptos Mono" panose="020B0009020202020204" pitchFamily="49" charset="0"/>
              </a:rPr>
              <a:t>PowerShell</a:t>
            </a:r>
            <a:r>
              <a:rPr lang="en-US" sz="1100" b="0" dirty="0" err="1">
                <a:solidFill>
                  <a:srgbClr val="D4D4D4"/>
                </a:solidFill>
                <a:effectLst/>
                <a:latin typeface="Aptos Mono" panose="020B0009020202020204" pitchFamily="49" charset="0"/>
              </a:rPr>
              <a:t>,</a:t>
            </a:r>
            <a:r>
              <a:rPr lang="en-US" sz="1100" b="0" dirty="0" err="1">
                <a:solidFill>
                  <a:srgbClr val="CCCCCC"/>
                </a:solidFill>
                <a:effectLst/>
                <a:latin typeface="Aptos Mono" panose="020B0009020202020204" pitchFamily="49" charset="0"/>
              </a:rPr>
              <a:t>Handle</a:t>
            </a:r>
            <a:endParaRPr lang="en-US" sz="1100" b="0" dirty="0">
              <a:solidFill>
                <a:srgbClr val="CCCCCC"/>
              </a:solidFill>
              <a:effectLst/>
              <a:latin typeface="Aptos Mono" panose="020B0009020202020204" pitchFamily="49" charset="0"/>
            </a:endParaRPr>
          </a:p>
          <a:p>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a:t>
            </a:r>
            <a:r>
              <a:rPr lang="en-US" sz="1100" b="0" dirty="0" err="1">
                <a:solidFill>
                  <a:srgbClr val="9CDCFE"/>
                </a:solidFill>
                <a:effectLst/>
                <a:latin typeface="Aptos Mono" panose="020B0009020202020204" pitchFamily="49" charset="0"/>
              </a:rPr>
              <a:t>temp</a:t>
            </a:r>
            <a:r>
              <a:rPr lang="en-US" sz="1100" b="0" dirty="0" err="1">
                <a:solidFill>
                  <a:srgbClr val="DCDCAA"/>
                </a:solidFill>
                <a:effectLst/>
                <a:latin typeface="Aptos Mono" panose="020B0009020202020204" pitchFamily="49" charset="0"/>
              </a:rPr>
              <a:t>.PowerShell</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$PowerShell</a:t>
            </a:r>
            <a:endParaRPr lang="en-US" sz="1100" b="0" dirty="0">
              <a:solidFill>
                <a:srgbClr val="CCCCCC"/>
              </a:solidFill>
              <a:effectLst/>
              <a:latin typeface="Aptos Mono" panose="020B0009020202020204" pitchFamily="49" charset="0"/>
            </a:endParaRPr>
          </a:p>
          <a:p>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a:t>
            </a:r>
            <a:r>
              <a:rPr lang="en-US" sz="1100" b="0" dirty="0" err="1">
                <a:solidFill>
                  <a:srgbClr val="9CDCFE"/>
                </a:solidFill>
                <a:effectLst/>
                <a:latin typeface="Aptos Mono" panose="020B0009020202020204" pitchFamily="49" charset="0"/>
              </a:rPr>
              <a:t>temp</a:t>
            </a:r>
            <a:r>
              <a:rPr lang="en-US" sz="1100" b="0" dirty="0" err="1">
                <a:solidFill>
                  <a:srgbClr val="DCDCAA"/>
                </a:solidFill>
                <a:effectLst/>
                <a:latin typeface="Aptos Mono" panose="020B0009020202020204" pitchFamily="49" charset="0"/>
              </a:rPr>
              <a:t>.handle</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$Handle</a:t>
            </a:r>
            <a:endParaRPr lang="en-US" sz="1100" b="0" dirty="0">
              <a:solidFill>
                <a:srgbClr val="CCCCCC"/>
              </a:solidFill>
              <a:effectLst/>
              <a:latin typeface="Aptos Mono" panose="020B0009020202020204" pitchFamily="49" charset="0"/>
            </a:endParaRPr>
          </a:p>
          <a:p>
            <a:r>
              <a:rPr lang="en-US" sz="1100" dirty="0">
                <a:solidFill>
                  <a:srgbClr val="CCCCCC"/>
                </a:solidFill>
                <a:latin typeface="Aptos Mono" panose="020B0009020202020204" pitchFamily="49" charset="0"/>
              </a:rPr>
              <a:t>  </a:t>
            </a:r>
            <a:r>
              <a:rPr lang="en-US" sz="1100" b="0" dirty="0">
                <a:solidFill>
                  <a:srgbClr val="CCCCCC"/>
                </a:solidFill>
                <a:effectLst/>
                <a:latin typeface="Aptos Mono" panose="020B0009020202020204" pitchFamily="49" charset="0"/>
              </a:rPr>
              <a:t>[</a:t>
            </a:r>
            <a:r>
              <a:rPr lang="en-US" sz="1100" b="0" dirty="0">
                <a:solidFill>
                  <a:srgbClr val="569CD6"/>
                </a:solidFill>
                <a:effectLst/>
                <a:latin typeface="Aptos Mono" panose="020B0009020202020204" pitchFamily="49" charset="0"/>
              </a:rPr>
              <a:t>void</a:t>
            </a:r>
            <a:r>
              <a:rPr lang="en-US" sz="1100" b="0" dirty="0">
                <a:solidFill>
                  <a:srgbClr val="CCCCCC"/>
                </a:solidFill>
                <a:effectLst/>
                <a:latin typeface="Aptos Mono" panose="020B0009020202020204" pitchFamily="49" charset="0"/>
              </a:rPr>
              <a:t>]</a:t>
            </a:r>
            <a:r>
              <a:rPr lang="en-US" sz="1100" b="0" dirty="0">
                <a:solidFill>
                  <a:srgbClr val="9CDCFE"/>
                </a:solidFill>
                <a:effectLst/>
                <a:latin typeface="Aptos Mono" panose="020B0009020202020204" pitchFamily="49" charset="0"/>
              </a:rPr>
              <a:t>$</a:t>
            </a:r>
            <a:r>
              <a:rPr lang="en-US" sz="1100" b="0" dirty="0" err="1">
                <a:solidFill>
                  <a:srgbClr val="9CDCFE"/>
                </a:solidFill>
                <a:effectLst/>
                <a:latin typeface="Aptos Mono" panose="020B0009020202020204" pitchFamily="49" charset="0"/>
              </a:rPr>
              <a:t>Spaces</a:t>
            </a:r>
            <a:r>
              <a:rPr lang="en-US" sz="1100" b="0" dirty="0" err="1">
                <a:solidFill>
                  <a:srgbClr val="DCDCAA"/>
                </a:solidFill>
                <a:effectLst/>
                <a:latin typeface="Aptos Mono" panose="020B0009020202020204" pitchFamily="49" charset="0"/>
              </a:rPr>
              <a:t>.Add</a:t>
            </a:r>
            <a:r>
              <a:rPr lang="en-US" sz="1100" b="0" dirty="0">
                <a:solidFill>
                  <a:srgbClr val="CCCCCC"/>
                </a:solidFill>
                <a:effectLst/>
                <a:latin typeface="Aptos Mono" panose="020B0009020202020204" pitchFamily="49" charset="0"/>
              </a:rPr>
              <a:t>(</a:t>
            </a:r>
            <a:r>
              <a:rPr lang="en-US" sz="1100" b="0" dirty="0">
                <a:solidFill>
                  <a:srgbClr val="9CDCFE"/>
                </a:solidFill>
                <a:effectLst/>
                <a:latin typeface="Aptos Mono" panose="020B0009020202020204" pitchFamily="49" charset="0"/>
              </a:rPr>
              <a:t>$Temp</a:t>
            </a:r>
            <a:r>
              <a:rPr lang="en-US" sz="1100" b="0" dirty="0">
                <a:solidFill>
                  <a:srgbClr val="CCCCCC"/>
                </a:solidFill>
                <a:effectLst/>
                <a:latin typeface="Aptos Mono" panose="020B0009020202020204" pitchFamily="49" charset="0"/>
              </a:rPr>
              <a:t>)</a:t>
            </a:r>
          </a:p>
          <a:p>
            <a:r>
              <a:rPr lang="en-US" sz="1100" dirty="0">
                <a:latin typeface="Aptos Mono" panose="020B0009020202020204" pitchFamily="49" charset="0"/>
              </a:rPr>
              <a:t>}</a:t>
            </a:r>
          </a:p>
          <a:p>
            <a:endParaRPr lang="en-US" sz="1100" dirty="0">
              <a:latin typeface="Aptos Mono" panose="020B0009020202020204" pitchFamily="49" charset="0"/>
            </a:endParaRPr>
          </a:p>
          <a:p>
            <a:r>
              <a:rPr lang="en-US" sz="1100" b="0" dirty="0">
                <a:solidFill>
                  <a:srgbClr val="C586C0"/>
                </a:solidFill>
                <a:effectLst/>
                <a:latin typeface="Aptos Mono" panose="020B0009020202020204" pitchFamily="49" charset="0"/>
              </a:rPr>
              <a:t>foreach</a:t>
            </a:r>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a:t>
            </a:r>
            <a:r>
              <a:rPr lang="en-US" sz="1100" b="0" dirty="0" err="1">
                <a:solidFill>
                  <a:srgbClr val="9CDCFE"/>
                </a:solidFill>
                <a:effectLst/>
                <a:latin typeface="Aptos Mono" panose="020B0009020202020204" pitchFamily="49" charset="0"/>
              </a:rPr>
              <a:t>rs</a:t>
            </a:r>
            <a:r>
              <a:rPr lang="en-US" sz="1100" b="0" dirty="0">
                <a:solidFill>
                  <a:srgbClr val="CCCCCC"/>
                </a:solidFill>
                <a:effectLst/>
                <a:latin typeface="Aptos Mono" panose="020B0009020202020204" pitchFamily="49" charset="0"/>
              </a:rPr>
              <a:t> </a:t>
            </a:r>
            <a:r>
              <a:rPr lang="en-US" sz="1100" b="0" dirty="0">
                <a:solidFill>
                  <a:srgbClr val="C586C0"/>
                </a:solidFill>
                <a:effectLst/>
                <a:latin typeface="Aptos Mono" panose="020B0009020202020204" pitchFamily="49" charset="0"/>
              </a:rPr>
              <a:t>in</a:t>
            </a:r>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$Spaces</a:t>
            </a:r>
            <a:r>
              <a:rPr lang="en-US" sz="1100" b="0" dirty="0">
                <a:solidFill>
                  <a:srgbClr val="CCCCCC"/>
                </a:solidFill>
                <a:effectLst/>
                <a:latin typeface="Aptos Mono" panose="020B0009020202020204" pitchFamily="49" charset="0"/>
              </a:rPr>
              <a:t>) {</a:t>
            </a:r>
          </a:p>
          <a:p>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$output</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a:t>
            </a:r>
            <a:r>
              <a:rPr lang="en-US" sz="1100" b="0" dirty="0" err="1">
                <a:solidFill>
                  <a:srgbClr val="9CDCFE"/>
                </a:solidFill>
                <a:effectLst/>
                <a:latin typeface="Aptos Mono" panose="020B0009020202020204" pitchFamily="49" charset="0"/>
              </a:rPr>
              <a:t>rs</a:t>
            </a:r>
            <a:r>
              <a:rPr lang="en-US" sz="1100" b="0" dirty="0" err="1">
                <a:solidFill>
                  <a:srgbClr val="DCDCAA"/>
                </a:solidFill>
                <a:effectLst/>
                <a:latin typeface="Aptos Mono" panose="020B0009020202020204" pitchFamily="49" charset="0"/>
              </a:rPr>
              <a:t>.PowerShell.EndInvoke</a:t>
            </a:r>
            <a:r>
              <a:rPr lang="en-US" sz="1100" b="0" dirty="0">
                <a:solidFill>
                  <a:srgbClr val="CCCCCC"/>
                </a:solidFill>
                <a:effectLst/>
                <a:latin typeface="Aptos Mono" panose="020B0009020202020204" pitchFamily="49" charset="0"/>
              </a:rPr>
              <a:t>(</a:t>
            </a:r>
            <a:r>
              <a:rPr lang="en-US" sz="1100" b="0" dirty="0">
                <a:solidFill>
                  <a:srgbClr val="9CDCFE"/>
                </a:solidFill>
                <a:effectLst/>
                <a:latin typeface="Aptos Mono" panose="020B0009020202020204" pitchFamily="49" charset="0"/>
              </a:rPr>
              <a:t>$</a:t>
            </a:r>
            <a:r>
              <a:rPr lang="en-US" sz="1100" b="0" dirty="0" err="1">
                <a:solidFill>
                  <a:srgbClr val="9CDCFE"/>
                </a:solidFill>
                <a:effectLst/>
                <a:latin typeface="Aptos Mono" panose="020B0009020202020204" pitchFamily="49" charset="0"/>
              </a:rPr>
              <a:t>rs</a:t>
            </a:r>
            <a:r>
              <a:rPr lang="en-US" sz="1100" b="0" dirty="0" err="1">
                <a:solidFill>
                  <a:srgbClr val="DCDCAA"/>
                </a:solidFill>
                <a:effectLst/>
                <a:latin typeface="Aptos Mono" panose="020B0009020202020204" pitchFamily="49" charset="0"/>
              </a:rPr>
              <a:t>.Handle</a:t>
            </a:r>
            <a:r>
              <a:rPr lang="en-US" sz="1100" b="0" dirty="0">
                <a:solidFill>
                  <a:srgbClr val="CCCCCC"/>
                </a:solidFill>
                <a:effectLst/>
                <a:latin typeface="Aptos Mono" panose="020B0009020202020204" pitchFamily="49" charset="0"/>
              </a:rPr>
              <a:t>)</a:t>
            </a:r>
          </a:p>
          <a:p>
            <a:r>
              <a:rPr lang="en-US" sz="1100" b="0" dirty="0">
                <a:solidFill>
                  <a:srgbClr val="CCCCCC"/>
                </a:solidFill>
                <a:effectLst/>
                <a:latin typeface="Aptos Mono" panose="020B0009020202020204" pitchFamily="49" charset="0"/>
              </a:rPr>
              <a:t>      </a:t>
            </a:r>
            <a:r>
              <a:rPr lang="en-US" sz="1100" b="0" dirty="0">
                <a:solidFill>
                  <a:srgbClr val="DCDCAA"/>
                </a:solidFill>
                <a:effectLst/>
                <a:latin typeface="Aptos Mono" panose="020B0009020202020204" pitchFamily="49" charset="0"/>
              </a:rPr>
              <a:t>Write-Host</a:t>
            </a:r>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$output</a:t>
            </a:r>
            <a:r>
              <a:rPr lang="en-US" sz="1100" b="0" dirty="0">
                <a:solidFill>
                  <a:srgbClr val="CCCCCC"/>
                </a:solidFill>
                <a:effectLst/>
                <a:latin typeface="Aptos Mono" panose="020B0009020202020204" pitchFamily="49" charset="0"/>
              </a:rPr>
              <a:t> </a:t>
            </a:r>
            <a:r>
              <a:rPr lang="en-US" sz="1100" b="0" dirty="0">
                <a:solidFill>
                  <a:srgbClr val="D4D4D4"/>
                </a:solidFill>
                <a:effectLst/>
                <a:latin typeface="Aptos Mono" panose="020B0009020202020204" pitchFamily="49" charset="0"/>
              </a:rPr>
              <a:t>-</a:t>
            </a:r>
            <a:r>
              <a:rPr lang="en-US" sz="1100" b="0" dirty="0" err="1">
                <a:solidFill>
                  <a:srgbClr val="CCCCCC"/>
                </a:solidFill>
                <a:effectLst/>
                <a:latin typeface="Aptos Mono" panose="020B0009020202020204" pitchFamily="49" charset="0"/>
              </a:rPr>
              <a:t>ForegroundColor</a:t>
            </a:r>
            <a:r>
              <a:rPr lang="en-US" sz="1100" b="0" dirty="0">
                <a:solidFill>
                  <a:srgbClr val="CCCCCC"/>
                </a:solidFill>
                <a:effectLst/>
                <a:latin typeface="Aptos Mono" panose="020B0009020202020204" pitchFamily="49" charset="0"/>
              </a:rPr>
              <a:t> Green</a:t>
            </a:r>
          </a:p>
          <a:p>
            <a:r>
              <a:rPr lang="en-US" sz="1100" b="0" dirty="0">
                <a:solidFill>
                  <a:srgbClr val="CCCCCC"/>
                </a:solidFill>
                <a:effectLst/>
                <a:latin typeface="Aptos Mono" panose="020B0009020202020204" pitchFamily="49" charset="0"/>
              </a:rPr>
              <a:t>      </a:t>
            </a:r>
            <a:r>
              <a:rPr lang="en-US" sz="1100" b="0" dirty="0">
                <a:solidFill>
                  <a:srgbClr val="9CDCFE"/>
                </a:solidFill>
                <a:effectLst/>
                <a:latin typeface="Aptos Mono" panose="020B0009020202020204" pitchFamily="49" charset="0"/>
              </a:rPr>
              <a:t>$</a:t>
            </a:r>
            <a:r>
              <a:rPr lang="en-US" sz="1100" b="0" dirty="0" err="1">
                <a:solidFill>
                  <a:srgbClr val="9CDCFE"/>
                </a:solidFill>
                <a:effectLst/>
                <a:latin typeface="Aptos Mono" panose="020B0009020202020204" pitchFamily="49" charset="0"/>
              </a:rPr>
              <a:t>rs</a:t>
            </a:r>
            <a:r>
              <a:rPr lang="en-US" sz="1100" b="0" dirty="0" err="1">
                <a:solidFill>
                  <a:srgbClr val="DCDCAA"/>
                </a:solidFill>
                <a:effectLst/>
                <a:latin typeface="Aptos Mono" panose="020B0009020202020204" pitchFamily="49" charset="0"/>
              </a:rPr>
              <a:t>.PowerShell.Dispose</a:t>
            </a:r>
            <a:r>
              <a:rPr lang="en-US" sz="1100" b="0" dirty="0">
                <a:solidFill>
                  <a:srgbClr val="CCCCCC"/>
                </a:solidFill>
                <a:effectLst/>
                <a:latin typeface="Aptos Mono" panose="020B0009020202020204" pitchFamily="49" charset="0"/>
              </a:rPr>
              <a:t>()</a:t>
            </a:r>
          </a:p>
          <a:p>
            <a:r>
              <a:rPr lang="en-US" sz="1100" b="0" dirty="0">
                <a:solidFill>
                  <a:srgbClr val="CCCCCC"/>
                </a:solidFill>
                <a:effectLst/>
                <a:latin typeface="Aptos Mono" panose="020B0009020202020204" pitchFamily="49" charset="0"/>
              </a:rPr>
              <a:t>}</a:t>
            </a:r>
          </a:p>
        </p:txBody>
      </p:sp>
    </p:spTree>
    <p:extLst>
      <p:ext uri="{BB962C8B-B14F-4D97-AF65-F5344CB8AC3E}">
        <p14:creationId xmlns:p14="http://schemas.microsoft.com/office/powerpoint/2010/main" val="14292919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061646-5978-4E9C-8FD8-792FB1247926}"/>
              </a:ext>
            </a:extLst>
          </p:cNvPr>
          <p:cNvSpPr>
            <a:spLocks noGrp="1"/>
          </p:cNvSpPr>
          <p:nvPr>
            <p:ph type="title"/>
          </p:nvPr>
        </p:nvSpPr>
        <p:spPr/>
        <p:txBody>
          <a:bodyPr/>
          <a:lstStyle/>
          <a:p>
            <a:r>
              <a:rPr lang="en-US" dirty="0"/>
              <a:t>Creating </a:t>
            </a:r>
            <a:r>
              <a:rPr lang="en-US" dirty="0" err="1"/>
              <a:t>Runspaces</a:t>
            </a:r>
            <a:r>
              <a:rPr lang="en-US" dirty="0"/>
              <a:t> and Pools</a:t>
            </a:r>
          </a:p>
        </p:txBody>
      </p:sp>
      <p:sp>
        <p:nvSpPr>
          <p:cNvPr id="5" name="Text Placeholder 4">
            <a:extLst>
              <a:ext uri="{FF2B5EF4-FFF2-40B4-BE49-F238E27FC236}">
                <a16:creationId xmlns:a16="http://schemas.microsoft.com/office/drawing/2014/main" id="{2D397A0E-7C8A-4250-AD35-90B32039373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06768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07A52-8B17-9E16-30C0-688E5C145306}"/>
              </a:ext>
            </a:extLst>
          </p:cNvPr>
          <p:cNvSpPr>
            <a:spLocks noGrp="1"/>
          </p:cNvSpPr>
          <p:nvPr>
            <p:ph type="title"/>
          </p:nvPr>
        </p:nvSpPr>
        <p:spPr/>
        <p:txBody>
          <a:bodyPr/>
          <a:lstStyle/>
          <a:p>
            <a:r>
              <a:rPr lang="en-US" dirty="0"/>
              <a:t>Off to the races - Sharing information</a:t>
            </a:r>
          </a:p>
        </p:txBody>
      </p:sp>
      <p:sp>
        <p:nvSpPr>
          <p:cNvPr id="3" name="Content Placeholder 2">
            <a:extLst>
              <a:ext uri="{FF2B5EF4-FFF2-40B4-BE49-F238E27FC236}">
                <a16:creationId xmlns:a16="http://schemas.microsoft.com/office/drawing/2014/main" id="{FD346C82-F670-3208-0F23-5E8C602ABF3D}"/>
              </a:ext>
            </a:extLst>
          </p:cNvPr>
          <p:cNvSpPr>
            <a:spLocks noGrp="1"/>
          </p:cNvSpPr>
          <p:nvPr>
            <p:ph idx="1"/>
          </p:nvPr>
        </p:nvSpPr>
        <p:spPr/>
        <p:txBody>
          <a:bodyPr/>
          <a:lstStyle/>
          <a:p>
            <a:r>
              <a:rPr lang="en-US" dirty="0" err="1"/>
              <a:t>Runspaces</a:t>
            </a:r>
            <a:r>
              <a:rPr lang="en-US" dirty="0"/>
              <a:t> are powerful but not safe by default</a:t>
            </a:r>
          </a:p>
          <a:p>
            <a:r>
              <a:rPr lang="en-US" dirty="0" err="1"/>
              <a:t>Runspaces</a:t>
            </a:r>
            <a:r>
              <a:rPr lang="en-US" dirty="0"/>
              <a:t> will let you do bad things</a:t>
            </a:r>
          </a:p>
          <a:p>
            <a:r>
              <a:rPr lang="en-US" dirty="0"/>
              <a:t>Race Conditions can occur when information is not passed properly</a:t>
            </a:r>
          </a:p>
          <a:p>
            <a:r>
              <a:rPr lang="en-US" dirty="0"/>
              <a:t>.NET has thread safe objects that should be used whenever information is to be passed back and forth</a:t>
            </a:r>
          </a:p>
          <a:p>
            <a:r>
              <a:rPr lang="en-US" dirty="0"/>
              <a:t>Read-Only data can safely be passed as a simple parameter</a:t>
            </a:r>
          </a:p>
          <a:p>
            <a:r>
              <a:rPr lang="en-US" dirty="0" err="1"/>
              <a:t>ArrayLists</a:t>
            </a:r>
            <a:r>
              <a:rPr lang="en-US" dirty="0"/>
              <a:t> and </a:t>
            </a:r>
            <a:r>
              <a:rPr lang="en-US" dirty="0" err="1"/>
              <a:t>Hashtables</a:t>
            </a:r>
            <a:r>
              <a:rPr lang="en-US" dirty="0"/>
              <a:t> can be bi-directional.  All other data types are read only (or are they?)</a:t>
            </a:r>
          </a:p>
        </p:txBody>
      </p:sp>
    </p:spTree>
    <p:extLst>
      <p:ext uri="{BB962C8B-B14F-4D97-AF65-F5344CB8AC3E}">
        <p14:creationId xmlns:p14="http://schemas.microsoft.com/office/powerpoint/2010/main" val="10956811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C172F-5570-21F8-F7B0-702DD872C8C9}"/>
              </a:ext>
            </a:extLst>
          </p:cNvPr>
          <p:cNvSpPr>
            <a:spLocks noGrp="1"/>
          </p:cNvSpPr>
          <p:nvPr>
            <p:ph type="title"/>
          </p:nvPr>
        </p:nvSpPr>
        <p:spPr/>
        <p:txBody>
          <a:bodyPr/>
          <a:lstStyle/>
          <a:p>
            <a:r>
              <a:rPr lang="en-US" dirty="0"/>
              <a:t>Two available approaches</a:t>
            </a:r>
          </a:p>
        </p:txBody>
      </p:sp>
      <p:sp>
        <p:nvSpPr>
          <p:cNvPr id="4" name="Content Placeholder 3">
            <a:extLst>
              <a:ext uri="{FF2B5EF4-FFF2-40B4-BE49-F238E27FC236}">
                <a16:creationId xmlns:a16="http://schemas.microsoft.com/office/drawing/2014/main" id="{36E7C504-9F42-260D-A375-75B5F6B29247}"/>
              </a:ext>
            </a:extLst>
          </p:cNvPr>
          <p:cNvSpPr>
            <a:spLocks noGrp="1"/>
          </p:cNvSpPr>
          <p:nvPr>
            <p:ph sz="half" idx="1"/>
          </p:nvPr>
        </p:nvSpPr>
        <p:spPr/>
        <p:txBody>
          <a:bodyPr>
            <a:normAutofit fontScale="92500"/>
          </a:bodyPr>
          <a:lstStyle/>
          <a:p>
            <a:r>
              <a:rPr lang="en-US" dirty="0" err="1"/>
              <a:t>System.Collections</a:t>
            </a:r>
            <a:endParaRPr lang="en-US" dirty="0"/>
          </a:p>
          <a:p>
            <a:pPr lvl="1"/>
            <a:r>
              <a:rPr lang="en-US" dirty="0" err="1"/>
              <a:t>System.Collections</a:t>
            </a:r>
            <a:r>
              <a:rPr lang="en-US" dirty="0"/>
              <a:t> provides thread safety via the Synchronized </a:t>
            </a:r>
            <a:r>
              <a:rPr lang="en-US" dirty="0" err="1"/>
              <a:t>ArrayList</a:t>
            </a:r>
            <a:r>
              <a:rPr lang="en-US" dirty="0"/>
              <a:t> and </a:t>
            </a:r>
            <a:r>
              <a:rPr lang="en-US" dirty="0" err="1"/>
              <a:t>HashTable</a:t>
            </a:r>
            <a:r>
              <a:rPr lang="en-US" dirty="0"/>
              <a:t> objects</a:t>
            </a:r>
          </a:p>
          <a:p>
            <a:pPr lvl="1"/>
            <a:r>
              <a:rPr lang="en-US" dirty="0"/>
              <a:t>Very rudimentary.  Locks the entire collection for every read/write operation (but not modify)</a:t>
            </a:r>
          </a:p>
          <a:p>
            <a:pPr lvl="1"/>
            <a:r>
              <a:rPr lang="en-US" dirty="0"/>
              <a:t>No </a:t>
            </a:r>
            <a:r>
              <a:rPr lang="en-US" dirty="0" err="1"/>
              <a:t>TypeSafety</a:t>
            </a:r>
            <a:r>
              <a:rPr lang="en-US" dirty="0"/>
              <a:t> with </a:t>
            </a:r>
            <a:r>
              <a:rPr lang="en-US" dirty="0" err="1"/>
              <a:t>System.Collections</a:t>
            </a:r>
            <a:r>
              <a:rPr lang="en-US" dirty="0"/>
              <a:t>.</a:t>
            </a:r>
          </a:p>
          <a:p>
            <a:r>
              <a:rPr lang="en-US" dirty="0" err="1"/>
              <a:t>System.Collections.Generic</a:t>
            </a:r>
            <a:r>
              <a:rPr lang="en-US" dirty="0"/>
              <a:t> has </a:t>
            </a:r>
            <a:r>
              <a:rPr lang="en-US" dirty="0" err="1"/>
              <a:t>TypeSafety</a:t>
            </a:r>
            <a:r>
              <a:rPr lang="en-US" dirty="0"/>
              <a:t>, but no thread Safety</a:t>
            </a:r>
          </a:p>
          <a:p>
            <a:pPr lvl="1"/>
            <a:r>
              <a:rPr lang="en-US" dirty="0"/>
              <a:t>Does not provide thread synchronization</a:t>
            </a:r>
          </a:p>
          <a:p>
            <a:endParaRPr lang="en-US" dirty="0"/>
          </a:p>
        </p:txBody>
      </p:sp>
      <p:sp>
        <p:nvSpPr>
          <p:cNvPr id="5" name="Content Placeholder 4">
            <a:extLst>
              <a:ext uri="{FF2B5EF4-FFF2-40B4-BE49-F238E27FC236}">
                <a16:creationId xmlns:a16="http://schemas.microsoft.com/office/drawing/2014/main" id="{2CC73B65-95C6-8089-60E5-CA35CB406DA2}"/>
              </a:ext>
            </a:extLst>
          </p:cNvPr>
          <p:cNvSpPr>
            <a:spLocks noGrp="1"/>
          </p:cNvSpPr>
          <p:nvPr>
            <p:ph sz="half" idx="2"/>
          </p:nvPr>
        </p:nvSpPr>
        <p:spPr/>
        <p:txBody>
          <a:bodyPr>
            <a:normAutofit fontScale="92500"/>
          </a:bodyPr>
          <a:lstStyle/>
          <a:p>
            <a:r>
              <a:rPr lang="en-US" dirty="0" err="1"/>
              <a:t>System.Collections.Concurrent</a:t>
            </a:r>
            <a:endParaRPr lang="en-US" dirty="0"/>
          </a:p>
          <a:p>
            <a:pPr lvl="1"/>
            <a:r>
              <a:rPr lang="en-US" dirty="0"/>
              <a:t>Built-in thread safety implementation of </a:t>
            </a:r>
            <a:r>
              <a:rPr lang="en-US" dirty="0" err="1"/>
              <a:t>ICollection</a:t>
            </a:r>
            <a:r>
              <a:rPr lang="en-US" dirty="0"/>
              <a:t> class</a:t>
            </a:r>
          </a:p>
          <a:p>
            <a:pPr lvl="1"/>
            <a:r>
              <a:rPr lang="en-US" dirty="0"/>
              <a:t>Presents the </a:t>
            </a:r>
            <a:r>
              <a:rPr lang="en-US" dirty="0" err="1"/>
              <a:t>IsSynchronized</a:t>
            </a:r>
            <a:r>
              <a:rPr lang="en-US" dirty="0"/>
              <a:t> and </a:t>
            </a:r>
            <a:r>
              <a:rPr lang="en-US" dirty="0" err="1"/>
              <a:t>SynchRoot</a:t>
            </a:r>
            <a:r>
              <a:rPr lang="en-US" dirty="0"/>
              <a:t> properties (but doesn’t use them)</a:t>
            </a:r>
          </a:p>
          <a:p>
            <a:pPr lvl="1"/>
            <a:r>
              <a:rPr lang="en-US" dirty="0"/>
              <a:t>Objects are both Thread-safe and Type-safe</a:t>
            </a:r>
          </a:p>
          <a:p>
            <a:pPr lvl="1"/>
            <a:endParaRPr lang="en-US" dirty="0"/>
          </a:p>
        </p:txBody>
      </p:sp>
    </p:spTree>
    <p:extLst>
      <p:ext uri="{BB962C8B-B14F-4D97-AF65-F5344CB8AC3E}">
        <p14:creationId xmlns:p14="http://schemas.microsoft.com/office/powerpoint/2010/main" val="4064330293"/>
      </p:ext>
    </p:extLst>
  </p:cSld>
  <p:clrMapOvr>
    <a:masterClrMapping/>
  </p:clrMapOvr>
  <p:extLst>
    <p:ext uri="{6950BFC3-D8DA-4A85-94F7-54DA5524770B}">
      <p188:commentRel xmlns:p188="http://schemas.microsoft.com/office/powerpoint/2018/8/main" r:id="rId2"/>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431234-6192-0DB5-F37E-26AE7DFCD0FA}"/>
              </a:ext>
            </a:extLst>
          </p:cNvPr>
          <p:cNvSpPr>
            <a:spLocks noGrp="1"/>
          </p:cNvSpPr>
          <p:nvPr>
            <p:ph type="title"/>
          </p:nvPr>
        </p:nvSpPr>
        <p:spPr/>
        <p:txBody>
          <a:bodyPr/>
          <a:lstStyle/>
          <a:p>
            <a:r>
              <a:rPr lang="en-US" dirty="0"/>
              <a:t>Sharing Basic Information</a:t>
            </a:r>
          </a:p>
        </p:txBody>
      </p:sp>
      <p:sp>
        <p:nvSpPr>
          <p:cNvPr id="6" name="Text Placeholder 5">
            <a:extLst>
              <a:ext uri="{FF2B5EF4-FFF2-40B4-BE49-F238E27FC236}">
                <a16:creationId xmlns:a16="http://schemas.microsoft.com/office/drawing/2014/main" id="{5046D363-A216-564A-EB13-7225CCFD8625}"/>
              </a:ext>
            </a:extLst>
          </p:cNvPr>
          <p:cNvSpPr>
            <a:spLocks noGrp="1"/>
          </p:cNvSpPr>
          <p:nvPr>
            <p:ph type="body" idx="1"/>
          </p:nvPr>
        </p:nvSpPr>
        <p:spPr/>
        <p:txBody>
          <a:bodyPr/>
          <a:lstStyle/>
          <a:p>
            <a:r>
              <a:rPr lang="en-US" dirty="0"/>
              <a:t>Exploring thread safety with </a:t>
            </a:r>
            <a:r>
              <a:rPr lang="en-US" dirty="0" err="1"/>
              <a:t>System.Collections</a:t>
            </a:r>
            <a:endParaRPr lang="en-US" dirty="0"/>
          </a:p>
        </p:txBody>
      </p:sp>
    </p:spTree>
    <p:extLst>
      <p:ext uri="{BB962C8B-B14F-4D97-AF65-F5344CB8AC3E}">
        <p14:creationId xmlns:p14="http://schemas.microsoft.com/office/powerpoint/2010/main" val="2222408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B1D7F76-53C4-CE5F-AC17-9CAB62E16AE5}"/>
              </a:ext>
            </a:extLst>
          </p:cNvPr>
          <p:cNvSpPr>
            <a:spLocks noGrp="1"/>
          </p:cNvSpPr>
          <p:nvPr>
            <p:ph type="title"/>
          </p:nvPr>
        </p:nvSpPr>
        <p:spPr/>
        <p:txBody>
          <a:bodyPr/>
          <a:lstStyle/>
          <a:p>
            <a:r>
              <a:rPr lang="en-US" dirty="0" err="1"/>
              <a:t>System.Collections.Concurrent</a:t>
            </a:r>
            <a:endParaRPr lang="en-US" dirty="0"/>
          </a:p>
        </p:txBody>
      </p:sp>
      <p:sp>
        <p:nvSpPr>
          <p:cNvPr id="6" name="Content Placeholder 5">
            <a:extLst>
              <a:ext uri="{FF2B5EF4-FFF2-40B4-BE49-F238E27FC236}">
                <a16:creationId xmlns:a16="http://schemas.microsoft.com/office/drawing/2014/main" id="{07CA291D-E773-10D6-5A17-5B9FCD4503AF}"/>
              </a:ext>
            </a:extLst>
          </p:cNvPr>
          <p:cNvSpPr>
            <a:spLocks noGrp="1"/>
          </p:cNvSpPr>
          <p:nvPr>
            <p:ph idx="1"/>
          </p:nvPr>
        </p:nvSpPr>
        <p:spPr/>
        <p:txBody>
          <a:bodyPr/>
          <a:lstStyle/>
          <a:p>
            <a:r>
              <a:rPr lang="en-US" dirty="0" err="1"/>
              <a:t>BlockingCollection</a:t>
            </a:r>
            <a:r>
              <a:rPr lang="en-US" dirty="0"/>
              <a:t>&lt;T&gt;</a:t>
            </a:r>
          </a:p>
          <a:p>
            <a:pPr lvl="1"/>
            <a:r>
              <a:rPr lang="en-US" dirty="0"/>
              <a:t>Provides Blocking and Bounding (Know when it's in use and completed)</a:t>
            </a:r>
          </a:p>
          <a:p>
            <a:r>
              <a:rPr lang="en-US" dirty="0" err="1"/>
              <a:t>ConcurrentBag</a:t>
            </a:r>
            <a:r>
              <a:rPr lang="en-US" dirty="0"/>
              <a:t>&lt;T&gt;</a:t>
            </a:r>
          </a:p>
          <a:p>
            <a:pPr lvl="1"/>
            <a:r>
              <a:rPr lang="en-US" dirty="0"/>
              <a:t>Unordered List</a:t>
            </a:r>
          </a:p>
          <a:p>
            <a:r>
              <a:rPr lang="en-US" dirty="0" err="1"/>
              <a:t>ConcurrentDictionary</a:t>
            </a:r>
            <a:r>
              <a:rPr lang="en-US" dirty="0"/>
              <a:t>&lt;</a:t>
            </a:r>
            <a:r>
              <a:rPr lang="en-US" dirty="0" err="1"/>
              <a:t>TKey,TValue</a:t>
            </a:r>
            <a:r>
              <a:rPr lang="en-US" dirty="0"/>
              <a:t>&gt;</a:t>
            </a:r>
          </a:p>
          <a:p>
            <a:pPr lvl="1"/>
            <a:r>
              <a:rPr lang="en-US" dirty="0"/>
              <a:t>Key/Value pair</a:t>
            </a:r>
          </a:p>
          <a:p>
            <a:r>
              <a:rPr lang="en-US" dirty="0" err="1"/>
              <a:t>ConcurrentQueue</a:t>
            </a:r>
            <a:r>
              <a:rPr lang="en-US" dirty="0"/>
              <a:t>&lt;T&gt;</a:t>
            </a:r>
          </a:p>
          <a:p>
            <a:pPr lvl="1"/>
            <a:r>
              <a:rPr lang="en-US" dirty="0"/>
              <a:t>First-in/First-Out</a:t>
            </a:r>
          </a:p>
          <a:p>
            <a:r>
              <a:rPr lang="en-US" dirty="0" err="1"/>
              <a:t>ConcurrentStack</a:t>
            </a:r>
            <a:r>
              <a:rPr lang="en-US" dirty="0"/>
              <a:t>&lt;T&gt;</a:t>
            </a:r>
          </a:p>
          <a:p>
            <a:pPr lvl="1"/>
            <a:r>
              <a:rPr lang="en-US" dirty="0"/>
              <a:t>First-in/Last-Out</a:t>
            </a:r>
          </a:p>
        </p:txBody>
      </p:sp>
    </p:spTree>
    <p:extLst>
      <p:ext uri="{BB962C8B-B14F-4D97-AF65-F5344CB8AC3E}">
        <p14:creationId xmlns:p14="http://schemas.microsoft.com/office/powerpoint/2010/main" val="486824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E5EB2-A9D9-F7D2-4B46-5205349A01CA}"/>
              </a:ext>
            </a:extLst>
          </p:cNvPr>
          <p:cNvSpPr>
            <a:spLocks noGrp="1"/>
          </p:cNvSpPr>
          <p:nvPr>
            <p:ph type="title"/>
          </p:nvPr>
        </p:nvSpPr>
        <p:spPr/>
        <p:txBody>
          <a:bodyPr/>
          <a:lstStyle/>
          <a:p>
            <a:r>
              <a:rPr lang="en-US" dirty="0"/>
              <a:t>When to use each</a:t>
            </a:r>
          </a:p>
        </p:txBody>
      </p:sp>
      <p:sp>
        <p:nvSpPr>
          <p:cNvPr id="3" name="Content Placeholder 2">
            <a:extLst>
              <a:ext uri="{FF2B5EF4-FFF2-40B4-BE49-F238E27FC236}">
                <a16:creationId xmlns:a16="http://schemas.microsoft.com/office/drawing/2014/main" id="{98F28127-A5E0-D5A0-3E8E-C453AC4B1223}"/>
              </a:ext>
            </a:extLst>
          </p:cNvPr>
          <p:cNvSpPr>
            <a:spLocks noGrp="1"/>
          </p:cNvSpPr>
          <p:nvPr>
            <p:ph idx="1"/>
          </p:nvPr>
        </p:nvSpPr>
        <p:spPr/>
        <p:txBody>
          <a:bodyPr>
            <a:normAutofit fontScale="92500" lnSpcReduction="20000"/>
          </a:bodyPr>
          <a:lstStyle/>
          <a:p>
            <a:r>
              <a:rPr lang="en-US" dirty="0" err="1"/>
              <a:t>BlockingCollection</a:t>
            </a:r>
            <a:r>
              <a:rPr lang="en-US" dirty="0"/>
              <a:t>&lt;T&gt;</a:t>
            </a:r>
          </a:p>
          <a:p>
            <a:pPr lvl="1"/>
            <a:r>
              <a:rPr lang="en-US" dirty="0"/>
              <a:t>When you have one thread "Building" the collection and another "Consuming" it and the consumer needs to wait for the builder to complete.  </a:t>
            </a:r>
          </a:p>
          <a:p>
            <a:r>
              <a:rPr lang="en-US" dirty="0" err="1"/>
              <a:t>ConcurrentBag</a:t>
            </a:r>
            <a:r>
              <a:rPr lang="en-US" dirty="0"/>
              <a:t>&lt;T&gt;</a:t>
            </a:r>
          </a:p>
          <a:p>
            <a:pPr lvl="1"/>
            <a:r>
              <a:rPr lang="en-US" dirty="0"/>
              <a:t>When order doesn't matter and you just need to add stuff to a list </a:t>
            </a:r>
          </a:p>
          <a:p>
            <a:r>
              <a:rPr lang="en-US" dirty="0" err="1"/>
              <a:t>ConcurrentDictionary</a:t>
            </a:r>
            <a:r>
              <a:rPr lang="en-US" dirty="0"/>
              <a:t>&lt;</a:t>
            </a:r>
            <a:r>
              <a:rPr lang="en-US" dirty="0" err="1"/>
              <a:t>TKey,TValue</a:t>
            </a:r>
            <a:r>
              <a:rPr lang="en-US" dirty="0"/>
              <a:t>&gt;</a:t>
            </a:r>
          </a:p>
          <a:p>
            <a:pPr lvl="1"/>
            <a:r>
              <a:rPr lang="en-US" dirty="0"/>
              <a:t>When you need a named index or key to lookup a specific value or pass a collection of non-thread safe values in a thread safe manner</a:t>
            </a:r>
          </a:p>
          <a:p>
            <a:r>
              <a:rPr lang="en-US" dirty="0" err="1"/>
              <a:t>ConcurrentQueue</a:t>
            </a:r>
            <a:r>
              <a:rPr lang="en-US" dirty="0"/>
              <a:t>&lt;T&gt;</a:t>
            </a:r>
          </a:p>
          <a:p>
            <a:pPr lvl="1"/>
            <a:r>
              <a:rPr lang="en-US" dirty="0"/>
              <a:t>When you need to process items in the order they're received, like displaying log entries</a:t>
            </a:r>
          </a:p>
          <a:p>
            <a:r>
              <a:rPr lang="en-US" dirty="0" err="1"/>
              <a:t>ConcurrentStack</a:t>
            </a:r>
            <a:r>
              <a:rPr lang="en-US" dirty="0"/>
              <a:t>&lt;T&gt;</a:t>
            </a:r>
          </a:p>
          <a:p>
            <a:pPr lvl="1"/>
            <a:r>
              <a:rPr lang="en-US" dirty="0"/>
              <a:t>When you need to process in reverse order like finding the root of a certificate chain and then re-assembling it so that the subject certificate is first out</a:t>
            </a:r>
          </a:p>
          <a:p>
            <a:endParaRPr lang="en-US" dirty="0"/>
          </a:p>
        </p:txBody>
      </p:sp>
    </p:spTree>
    <p:extLst>
      <p:ext uri="{BB962C8B-B14F-4D97-AF65-F5344CB8AC3E}">
        <p14:creationId xmlns:p14="http://schemas.microsoft.com/office/powerpoint/2010/main" val="2960703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D9CF25-9DD4-6418-CBF8-28A3E0115EF8}"/>
              </a:ext>
            </a:extLst>
          </p:cNvPr>
          <p:cNvSpPr>
            <a:spLocks noGrp="1"/>
          </p:cNvSpPr>
          <p:nvPr>
            <p:ph type="title"/>
          </p:nvPr>
        </p:nvSpPr>
        <p:spPr/>
        <p:txBody>
          <a:bodyPr/>
          <a:lstStyle/>
          <a:p>
            <a:r>
              <a:rPr lang="en-US" dirty="0"/>
              <a:t>Really Sharing Information</a:t>
            </a:r>
          </a:p>
        </p:txBody>
      </p:sp>
      <p:sp>
        <p:nvSpPr>
          <p:cNvPr id="5" name="Text Placeholder 4">
            <a:extLst>
              <a:ext uri="{FF2B5EF4-FFF2-40B4-BE49-F238E27FC236}">
                <a16:creationId xmlns:a16="http://schemas.microsoft.com/office/drawing/2014/main" id="{955A4D19-A5D2-5288-8BDA-7F70F55103B2}"/>
              </a:ext>
            </a:extLst>
          </p:cNvPr>
          <p:cNvSpPr>
            <a:spLocks noGrp="1"/>
          </p:cNvSpPr>
          <p:nvPr>
            <p:ph type="body" idx="1"/>
          </p:nvPr>
        </p:nvSpPr>
        <p:spPr/>
        <p:txBody>
          <a:bodyPr/>
          <a:lstStyle/>
          <a:p>
            <a:r>
              <a:rPr lang="en-US" dirty="0"/>
              <a:t>Implementing </a:t>
            </a:r>
            <a:r>
              <a:rPr lang="en-US" dirty="0" err="1"/>
              <a:t>System.Collections.Concurent</a:t>
            </a:r>
            <a:endParaRPr lang="en-US" dirty="0"/>
          </a:p>
        </p:txBody>
      </p:sp>
    </p:spTree>
    <p:extLst>
      <p:ext uri="{BB962C8B-B14F-4D97-AF65-F5344CB8AC3E}">
        <p14:creationId xmlns:p14="http://schemas.microsoft.com/office/powerpoint/2010/main" val="41093606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43F8C34-7CB7-C41E-F078-501A4438FA42}"/>
              </a:ext>
            </a:extLst>
          </p:cNvPr>
          <p:cNvSpPr>
            <a:spLocks noGrp="1"/>
          </p:cNvSpPr>
          <p:nvPr>
            <p:ph type="title"/>
          </p:nvPr>
        </p:nvSpPr>
        <p:spPr/>
        <p:txBody>
          <a:bodyPr/>
          <a:lstStyle/>
          <a:p>
            <a:r>
              <a:rPr lang="en-US" dirty="0"/>
              <a:t>Blocking Collection</a:t>
            </a:r>
          </a:p>
        </p:txBody>
      </p:sp>
      <p:sp>
        <p:nvSpPr>
          <p:cNvPr id="5" name="Content Placeholder 4">
            <a:extLst>
              <a:ext uri="{FF2B5EF4-FFF2-40B4-BE49-F238E27FC236}">
                <a16:creationId xmlns:a16="http://schemas.microsoft.com/office/drawing/2014/main" id="{D1499D2A-C40D-0766-06CB-239D4AEE480E}"/>
              </a:ext>
            </a:extLst>
          </p:cNvPr>
          <p:cNvSpPr>
            <a:spLocks noGrp="1"/>
          </p:cNvSpPr>
          <p:nvPr>
            <p:ph idx="1"/>
          </p:nvPr>
        </p:nvSpPr>
        <p:spPr/>
        <p:txBody>
          <a:bodyPr/>
          <a:lstStyle/>
          <a:p>
            <a:r>
              <a:rPr lang="en-US" dirty="0"/>
              <a:t>Blocking collections should only be used when you need to block other threads from doing stuff until you are done adding things to the collection</a:t>
            </a:r>
          </a:p>
          <a:p>
            <a:r>
              <a:rPr lang="en-US" dirty="0"/>
              <a:t>Example: You want to check if there's enough space available to copy files.  You have to wait until you know the total space of the files that are going to be moved before you can check free space.  If you have 10 threads that are going to do the copy, you don't want them to start until you've finished gathering files and checking for free space.</a:t>
            </a:r>
          </a:p>
          <a:p>
            <a:r>
              <a:rPr lang="en-US" dirty="0"/>
              <a:t>If a </a:t>
            </a:r>
            <a:r>
              <a:rPr lang="en-US" b="1" i="1" dirty="0" err="1">
                <a:solidFill>
                  <a:srgbClr val="00B0F0"/>
                </a:solidFill>
                <a:latin typeface="Aptos Mono" panose="020B0009020202020204" pitchFamily="49" charset="0"/>
              </a:rPr>
              <a:t>TryTake</a:t>
            </a:r>
            <a:r>
              <a:rPr lang="en-US" b="1" i="1" dirty="0">
                <a:solidFill>
                  <a:srgbClr val="00B0F0"/>
                </a:solidFill>
                <a:latin typeface="Aptos Mono" panose="020B0009020202020204" pitchFamily="49" charset="0"/>
              </a:rPr>
              <a:t>()</a:t>
            </a:r>
            <a:r>
              <a:rPr lang="en-US" dirty="0">
                <a:solidFill>
                  <a:srgbClr val="00B0F0"/>
                </a:solidFill>
              </a:rPr>
              <a:t> </a:t>
            </a:r>
            <a:r>
              <a:rPr lang="en-US" dirty="0"/>
              <a:t>is called, that call will fail/return null even if there are things in the collection if </a:t>
            </a:r>
            <a:r>
              <a:rPr lang="en-US" b="1" i="1" dirty="0" err="1">
                <a:solidFill>
                  <a:srgbClr val="00B0F0"/>
                </a:solidFill>
                <a:latin typeface="Aptos Mono" panose="020B0009020202020204" pitchFamily="49" charset="0"/>
              </a:rPr>
              <a:t>IsAddingCompleted</a:t>
            </a:r>
            <a:r>
              <a:rPr lang="en-US" dirty="0"/>
              <a:t> is not </a:t>
            </a:r>
            <a:r>
              <a:rPr lang="en-US" b="1" i="1" dirty="0">
                <a:solidFill>
                  <a:srgbClr val="00B0F0"/>
                </a:solidFill>
                <a:latin typeface="Aptos Mono" panose="020B0009020202020204" pitchFamily="49" charset="0"/>
              </a:rPr>
              <a:t>true</a:t>
            </a:r>
          </a:p>
        </p:txBody>
      </p:sp>
    </p:spTree>
    <p:extLst>
      <p:ext uri="{BB962C8B-B14F-4D97-AF65-F5344CB8AC3E}">
        <p14:creationId xmlns:p14="http://schemas.microsoft.com/office/powerpoint/2010/main" val="2151768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AA5B3-89D5-147C-A57E-6754B8093C4B}"/>
              </a:ext>
            </a:extLst>
          </p:cNvPr>
          <p:cNvSpPr>
            <a:spLocks noGrp="1"/>
          </p:cNvSpPr>
          <p:nvPr>
            <p:ph type="title"/>
          </p:nvPr>
        </p:nvSpPr>
        <p:spPr/>
        <p:txBody>
          <a:bodyPr/>
          <a:lstStyle/>
          <a:p>
            <a:r>
              <a:rPr lang="en-US" dirty="0"/>
              <a:t>Attention</a:t>
            </a:r>
          </a:p>
        </p:txBody>
      </p:sp>
      <p:sp>
        <p:nvSpPr>
          <p:cNvPr id="3" name="Content Placeholder 2">
            <a:extLst>
              <a:ext uri="{FF2B5EF4-FFF2-40B4-BE49-F238E27FC236}">
                <a16:creationId xmlns:a16="http://schemas.microsoft.com/office/drawing/2014/main" id="{C595F291-B9CB-60BF-7307-F3FFC90C9734}"/>
              </a:ext>
            </a:extLst>
          </p:cNvPr>
          <p:cNvSpPr>
            <a:spLocks noGrp="1"/>
          </p:cNvSpPr>
          <p:nvPr>
            <p:ph idx="1"/>
          </p:nvPr>
        </p:nvSpPr>
        <p:spPr/>
        <p:txBody>
          <a:bodyPr/>
          <a:lstStyle/>
          <a:p>
            <a:r>
              <a:rPr lang="en-US" sz="2800" dirty="0"/>
              <a:t>MMS sessions are 60-75 minutes followed by LONG Q&amp;A</a:t>
            </a:r>
          </a:p>
          <a:p>
            <a:r>
              <a:rPr lang="en-US" sz="2800" dirty="0"/>
              <a:t>Please hold detailed questions until that Q&amp;A starts</a:t>
            </a:r>
          </a:p>
          <a:p>
            <a:r>
              <a:rPr lang="en-US" sz="2800" dirty="0"/>
              <a:t>Feel free to ask clarification questions</a:t>
            </a:r>
          </a:p>
          <a:p>
            <a:r>
              <a:rPr lang="en-US" sz="2800" dirty="0"/>
              <a:t>Remind the speakers to use Zoom It when you can’t see</a:t>
            </a:r>
          </a:p>
        </p:txBody>
      </p:sp>
    </p:spTree>
    <p:extLst>
      <p:ext uri="{BB962C8B-B14F-4D97-AF65-F5344CB8AC3E}">
        <p14:creationId xmlns:p14="http://schemas.microsoft.com/office/powerpoint/2010/main" val="37431490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DF02C-3D7C-B9FD-CFDA-8FF61B74F12F}"/>
              </a:ext>
            </a:extLst>
          </p:cNvPr>
          <p:cNvSpPr>
            <a:spLocks noGrp="1"/>
          </p:cNvSpPr>
          <p:nvPr>
            <p:ph type="title"/>
          </p:nvPr>
        </p:nvSpPr>
        <p:spPr/>
        <p:txBody>
          <a:bodyPr/>
          <a:lstStyle/>
          <a:p>
            <a:r>
              <a:rPr lang="en-US" dirty="0"/>
              <a:t>Concurrent Bag</a:t>
            </a:r>
          </a:p>
        </p:txBody>
      </p:sp>
      <p:sp>
        <p:nvSpPr>
          <p:cNvPr id="3" name="Content Placeholder 2">
            <a:extLst>
              <a:ext uri="{FF2B5EF4-FFF2-40B4-BE49-F238E27FC236}">
                <a16:creationId xmlns:a16="http://schemas.microsoft.com/office/drawing/2014/main" id="{C35F9AFC-6DB5-F1E9-E0C2-9E26B134884A}"/>
              </a:ext>
            </a:extLst>
          </p:cNvPr>
          <p:cNvSpPr>
            <a:spLocks noGrp="1"/>
          </p:cNvSpPr>
          <p:nvPr>
            <p:ph idx="1"/>
          </p:nvPr>
        </p:nvSpPr>
        <p:spPr/>
        <p:txBody>
          <a:bodyPr/>
          <a:lstStyle/>
          <a:p>
            <a:r>
              <a:rPr lang="en-US" dirty="0"/>
              <a:t>Concurrent Bags are just like Lists.  </a:t>
            </a:r>
          </a:p>
          <a:p>
            <a:r>
              <a:rPr lang="en-US" dirty="0"/>
              <a:t>They are un-ordered, but can be sorted.</a:t>
            </a:r>
          </a:p>
          <a:p>
            <a:r>
              <a:rPr lang="en-US" dirty="0"/>
              <a:t>Example:</a:t>
            </a:r>
          </a:p>
        </p:txBody>
      </p:sp>
    </p:spTree>
    <p:extLst>
      <p:ext uri="{BB962C8B-B14F-4D97-AF65-F5344CB8AC3E}">
        <p14:creationId xmlns:p14="http://schemas.microsoft.com/office/powerpoint/2010/main" val="37103968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835E4-E5C3-4826-596E-10D9C63BC92D}"/>
              </a:ext>
            </a:extLst>
          </p:cNvPr>
          <p:cNvSpPr>
            <a:spLocks noGrp="1"/>
          </p:cNvSpPr>
          <p:nvPr>
            <p:ph type="title"/>
          </p:nvPr>
        </p:nvSpPr>
        <p:spPr/>
        <p:txBody>
          <a:bodyPr/>
          <a:lstStyle/>
          <a:p>
            <a:r>
              <a:rPr lang="en-US" dirty="0"/>
              <a:t>Concurrent Dictionary</a:t>
            </a:r>
          </a:p>
        </p:txBody>
      </p:sp>
      <p:sp>
        <p:nvSpPr>
          <p:cNvPr id="3" name="Content Placeholder 2">
            <a:extLst>
              <a:ext uri="{FF2B5EF4-FFF2-40B4-BE49-F238E27FC236}">
                <a16:creationId xmlns:a16="http://schemas.microsoft.com/office/drawing/2014/main" id="{643B84CA-0050-0816-A1A3-1F51A806A93C}"/>
              </a:ext>
            </a:extLst>
          </p:cNvPr>
          <p:cNvSpPr>
            <a:spLocks noGrp="1"/>
          </p:cNvSpPr>
          <p:nvPr>
            <p:ph idx="1"/>
          </p:nvPr>
        </p:nvSpPr>
        <p:spPr/>
        <p:txBody>
          <a:bodyPr>
            <a:normAutofit/>
          </a:bodyPr>
          <a:lstStyle/>
          <a:p>
            <a:r>
              <a:rPr lang="en-US" dirty="0"/>
              <a:t>Concurrent Dictionaries allow one to add or update items in a safe manner</a:t>
            </a:r>
          </a:p>
          <a:p>
            <a:r>
              <a:rPr lang="en-US" dirty="0"/>
              <a:t>When one thread is updating a specific key value pair, it will block other threads from updating that pair until it is done, but not block access to the other pairs in the collection</a:t>
            </a:r>
          </a:p>
          <a:p>
            <a:r>
              <a:rPr lang="en-US" dirty="0"/>
              <a:t>You must write an Update Factory Function to call these methods</a:t>
            </a:r>
          </a:p>
          <a:p>
            <a:pPr lvl="1"/>
            <a:r>
              <a:rPr lang="en-US" b="1" i="1" dirty="0">
                <a:solidFill>
                  <a:srgbClr val="00B0F0"/>
                </a:solidFill>
              </a:rPr>
              <a:t>{ param($key, $</a:t>
            </a:r>
            <a:r>
              <a:rPr lang="en-US" b="1" i="1" dirty="0" err="1">
                <a:solidFill>
                  <a:srgbClr val="00B0F0"/>
                </a:solidFill>
              </a:rPr>
              <a:t>oldValue</a:t>
            </a:r>
            <a:r>
              <a:rPr lang="en-US" b="1" i="1" dirty="0">
                <a:solidFill>
                  <a:srgbClr val="00B0F0"/>
                </a:solidFill>
              </a:rPr>
              <a:t>) &lt;Your Formula&gt; }</a:t>
            </a:r>
            <a:endParaRPr lang="en-US" dirty="0">
              <a:solidFill>
                <a:srgbClr val="00B0F0"/>
              </a:solidFill>
            </a:endParaRPr>
          </a:p>
          <a:p>
            <a:pPr lvl="1"/>
            <a:r>
              <a:rPr lang="en-US" dirty="0"/>
              <a:t>params should accept 2 values (and only 2) which are the key and old value</a:t>
            </a:r>
          </a:p>
          <a:p>
            <a:pPr lvl="1"/>
            <a:r>
              <a:rPr lang="en-US" dirty="0"/>
              <a:t>Your formula should do what it needs to do and then output the new value</a:t>
            </a:r>
          </a:p>
          <a:p>
            <a:pPr lvl="1"/>
            <a:r>
              <a:rPr lang="en-US" dirty="0"/>
              <a:t>Be careful with increment/decrement operators (++/--).  They don't work like you think. </a:t>
            </a:r>
            <a:r>
              <a:rPr lang="en-US" dirty="0" err="1"/>
              <a:t>OldValue</a:t>
            </a:r>
            <a:r>
              <a:rPr lang="en-US" dirty="0"/>
              <a:t> is </a:t>
            </a:r>
            <a:r>
              <a:rPr lang="en-US" b="1" u="sng" dirty="0"/>
              <a:t>read only</a:t>
            </a:r>
            <a:r>
              <a:rPr lang="en-US" dirty="0"/>
              <a:t> and cannot be updated by the function.</a:t>
            </a:r>
          </a:p>
          <a:p>
            <a:pPr lvl="1"/>
            <a:endParaRPr lang="en-US" dirty="0"/>
          </a:p>
        </p:txBody>
      </p:sp>
    </p:spTree>
    <p:extLst>
      <p:ext uri="{BB962C8B-B14F-4D97-AF65-F5344CB8AC3E}">
        <p14:creationId xmlns:p14="http://schemas.microsoft.com/office/powerpoint/2010/main" val="37809149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3C546-C788-0098-2046-94BDD19D9DA8}"/>
              </a:ext>
            </a:extLst>
          </p:cNvPr>
          <p:cNvSpPr>
            <a:spLocks noGrp="1"/>
          </p:cNvSpPr>
          <p:nvPr>
            <p:ph type="title"/>
          </p:nvPr>
        </p:nvSpPr>
        <p:spPr/>
        <p:txBody>
          <a:bodyPr/>
          <a:lstStyle/>
          <a:p>
            <a:r>
              <a:rPr lang="en-US" dirty="0"/>
              <a:t>Concurrent Queue/Stack</a:t>
            </a:r>
          </a:p>
        </p:txBody>
      </p:sp>
      <p:sp>
        <p:nvSpPr>
          <p:cNvPr id="3" name="Content Placeholder 2">
            <a:extLst>
              <a:ext uri="{FF2B5EF4-FFF2-40B4-BE49-F238E27FC236}">
                <a16:creationId xmlns:a16="http://schemas.microsoft.com/office/drawing/2014/main" id="{754BF558-7F52-3C57-493B-A88062998097}"/>
              </a:ext>
            </a:extLst>
          </p:cNvPr>
          <p:cNvSpPr>
            <a:spLocks noGrp="1"/>
          </p:cNvSpPr>
          <p:nvPr>
            <p:ph idx="1"/>
          </p:nvPr>
        </p:nvSpPr>
        <p:spPr/>
        <p:txBody>
          <a:bodyPr>
            <a:normAutofit fontScale="92500" lnSpcReduction="20000"/>
          </a:bodyPr>
          <a:lstStyle/>
          <a:p>
            <a:r>
              <a:rPr lang="en-US" dirty="0"/>
              <a:t>Are like Ordered bags.  The only difference is which end new things go into and which end they come out of.</a:t>
            </a:r>
          </a:p>
          <a:p>
            <a:r>
              <a:rPr lang="en-US" dirty="0"/>
              <a:t>You can "Peek" at them to check for items before doing work</a:t>
            </a:r>
          </a:p>
          <a:p>
            <a:r>
              <a:rPr lang="en-US" dirty="0"/>
              <a:t>All actions will enforce a lock, but it's very fast</a:t>
            </a:r>
          </a:p>
          <a:p>
            <a:r>
              <a:rPr lang="en-US" dirty="0"/>
              <a:t>Push/Add/Enqueue do not have built in failure mechanisms because they should never fail (unless you destroy the object and then try to work with it again)</a:t>
            </a:r>
          </a:p>
          <a:p>
            <a:r>
              <a:rPr lang="en-US" dirty="0"/>
              <a:t>Pop/Dequeue have failure mechanisms built in to ensure success.  Because of this, the return value is true/false.  You must use a </a:t>
            </a:r>
            <a:r>
              <a:rPr lang="en-US" b="1" i="1" dirty="0">
                <a:solidFill>
                  <a:srgbClr val="00B0F0"/>
                </a:solidFill>
                <a:latin typeface="Aptos Mono" panose="020B0009020202020204" pitchFamily="49" charset="0"/>
              </a:rPr>
              <a:t>[ref]</a:t>
            </a:r>
            <a:r>
              <a:rPr lang="en-US" dirty="0"/>
              <a:t> value to receive the data</a:t>
            </a:r>
          </a:p>
          <a:p>
            <a:pPr lvl="1"/>
            <a:r>
              <a:rPr lang="en-US" dirty="0"/>
              <a:t>Be sure to declare you variable </a:t>
            </a:r>
            <a:r>
              <a:rPr lang="en-US" b="1" dirty="0"/>
              <a:t>BEFORE</a:t>
            </a:r>
            <a:r>
              <a:rPr lang="en-US" dirty="0"/>
              <a:t> you call pop/dequeue.</a:t>
            </a:r>
          </a:p>
          <a:p>
            <a:pPr lvl="1"/>
            <a:r>
              <a:rPr lang="en-US" b="1" i="1" dirty="0">
                <a:solidFill>
                  <a:srgbClr val="00B0F0"/>
                </a:solidFill>
                <a:latin typeface="Aptos Mono" panose="020B0009020202020204" pitchFamily="49" charset="0"/>
              </a:rPr>
              <a:t>$value = $null</a:t>
            </a:r>
            <a:br>
              <a:rPr lang="en-US" b="1" i="1" dirty="0">
                <a:solidFill>
                  <a:srgbClr val="00B0F0"/>
                </a:solidFill>
                <a:latin typeface="Aptos Mono" panose="020B0009020202020204" pitchFamily="49" charset="0"/>
              </a:rPr>
            </a:br>
            <a:r>
              <a:rPr lang="en-US" b="1" i="1" dirty="0">
                <a:solidFill>
                  <a:srgbClr val="00B0F0"/>
                </a:solidFill>
                <a:latin typeface="Aptos Mono" panose="020B0009020202020204" pitchFamily="49" charset="0"/>
              </a:rPr>
              <a:t>$</a:t>
            </a:r>
            <a:r>
              <a:rPr lang="en-US" b="1" i="1" dirty="0" err="1">
                <a:solidFill>
                  <a:srgbClr val="00B0F0"/>
                </a:solidFill>
                <a:latin typeface="Aptos Mono" panose="020B0009020202020204" pitchFamily="49" charset="0"/>
              </a:rPr>
              <a:t>Collection.TryDequeue</a:t>
            </a:r>
            <a:r>
              <a:rPr lang="en-US" b="1" i="1" dirty="0">
                <a:solidFill>
                  <a:srgbClr val="00B0F0"/>
                </a:solidFill>
                <a:latin typeface="Aptos Mono" panose="020B0009020202020204" pitchFamily="49" charset="0"/>
              </a:rPr>
              <a:t>([ref]$Value)</a:t>
            </a:r>
          </a:p>
        </p:txBody>
      </p:sp>
    </p:spTree>
    <p:extLst>
      <p:ext uri="{BB962C8B-B14F-4D97-AF65-F5344CB8AC3E}">
        <p14:creationId xmlns:p14="http://schemas.microsoft.com/office/powerpoint/2010/main" val="5215681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74AF0F-F30A-305B-6BB2-E221DBBD2C12}"/>
              </a:ext>
            </a:extLst>
          </p:cNvPr>
          <p:cNvSpPr>
            <a:spLocks noGrp="1"/>
          </p:cNvSpPr>
          <p:nvPr>
            <p:ph type="title"/>
          </p:nvPr>
        </p:nvSpPr>
        <p:spPr/>
        <p:txBody>
          <a:bodyPr/>
          <a:lstStyle/>
          <a:p>
            <a:r>
              <a:rPr lang="en-US" dirty="0"/>
              <a:t>Handling Handcuffs</a:t>
            </a:r>
          </a:p>
        </p:txBody>
      </p:sp>
      <p:sp>
        <p:nvSpPr>
          <p:cNvPr id="5" name="Content Placeholder 4">
            <a:extLst>
              <a:ext uri="{FF2B5EF4-FFF2-40B4-BE49-F238E27FC236}">
                <a16:creationId xmlns:a16="http://schemas.microsoft.com/office/drawing/2014/main" id="{4517D78C-4F58-12D1-93B9-29870E5A1488}"/>
              </a:ext>
            </a:extLst>
          </p:cNvPr>
          <p:cNvSpPr>
            <a:spLocks noGrp="1"/>
          </p:cNvSpPr>
          <p:nvPr>
            <p:ph idx="1"/>
          </p:nvPr>
        </p:nvSpPr>
        <p:spPr/>
        <p:txBody>
          <a:bodyPr>
            <a:normAutofit lnSpcReduction="10000"/>
          </a:bodyPr>
          <a:lstStyle/>
          <a:p>
            <a:r>
              <a:rPr lang="en-US" dirty="0"/>
              <a:t>By default, each </a:t>
            </a:r>
            <a:r>
              <a:rPr lang="en-US" dirty="0" err="1"/>
              <a:t>runsapce</a:t>
            </a:r>
            <a:r>
              <a:rPr lang="en-US" dirty="0"/>
              <a:t> we create has access to all of the modules and data structure types that PowerShell has access to</a:t>
            </a:r>
          </a:p>
          <a:p>
            <a:r>
              <a:rPr lang="en-US" dirty="0"/>
              <a:t>There can be cases where we don't need or want the </a:t>
            </a:r>
            <a:r>
              <a:rPr lang="en-US" dirty="0" err="1"/>
              <a:t>runspace</a:t>
            </a:r>
            <a:r>
              <a:rPr lang="en-US" dirty="0"/>
              <a:t> to have access to these resources</a:t>
            </a:r>
          </a:p>
          <a:p>
            <a:r>
              <a:rPr lang="en-US" dirty="0"/>
              <a:t>By eliminating things we don't need, we can also reduce the memory footprint of each </a:t>
            </a:r>
            <a:r>
              <a:rPr lang="en-US" dirty="0" err="1"/>
              <a:t>runspace</a:t>
            </a:r>
            <a:endParaRPr lang="en-US" dirty="0"/>
          </a:p>
          <a:p>
            <a:r>
              <a:rPr lang="en-US" dirty="0"/>
              <a:t>Less things to load means faster startup times</a:t>
            </a:r>
          </a:p>
          <a:p>
            <a:pPr lvl="1"/>
            <a:r>
              <a:rPr lang="en-US" dirty="0"/>
              <a:t>If your default profile takes 10 seconds to load and you have to load 100 </a:t>
            </a:r>
            <a:r>
              <a:rPr lang="en-US" dirty="0" err="1"/>
              <a:t>runspaces</a:t>
            </a:r>
            <a:r>
              <a:rPr lang="en-US" dirty="0"/>
              <a:t>, you're </a:t>
            </a:r>
            <a:r>
              <a:rPr lang="en-US" dirty="0" err="1"/>
              <a:t>gonna</a:t>
            </a:r>
            <a:r>
              <a:rPr lang="en-US" dirty="0"/>
              <a:t> have a bad time.</a:t>
            </a:r>
          </a:p>
          <a:p>
            <a:r>
              <a:rPr lang="en-US" dirty="0"/>
              <a:t>With Constrained </a:t>
            </a:r>
            <a:r>
              <a:rPr lang="en-US" dirty="0" err="1"/>
              <a:t>runspaces</a:t>
            </a:r>
            <a:r>
              <a:rPr lang="en-US" dirty="0"/>
              <a:t>, if you don't add something to the </a:t>
            </a:r>
            <a:r>
              <a:rPr lang="en-US" dirty="0" err="1"/>
              <a:t>runspace</a:t>
            </a:r>
            <a:r>
              <a:rPr lang="en-US" dirty="0"/>
              <a:t>, you </a:t>
            </a:r>
            <a:r>
              <a:rPr lang="en-US" b="1" dirty="0"/>
              <a:t>DON'T</a:t>
            </a:r>
            <a:r>
              <a:rPr lang="en-US" dirty="0"/>
              <a:t> have access to it.  This includes namespaces.</a:t>
            </a:r>
          </a:p>
          <a:p>
            <a:endParaRPr lang="en-US" dirty="0"/>
          </a:p>
        </p:txBody>
      </p:sp>
    </p:spTree>
    <p:extLst>
      <p:ext uri="{BB962C8B-B14F-4D97-AF65-F5344CB8AC3E}">
        <p14:creationId xmlns:p14="http://schemas.microsoft.com/office/powerpoint/2010/main" val="23516899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2799C6-3C8F-44F9-B27C-7B6597BADC1E}"/>
              </a:ext>
            </a:extLst>
          </p:cNvPr>
          <p:cNvSpPr>
            <a:spLocks noGrp="1"/>
          </p:cNvSpPr>
          <p:nvPr>
            <p:ph type="title"/>
          </p:nvPr>
        </p:nvSpPr>
        <p:spPr/>
        <p:txBody>
          <a:bodyPr/>
          <a:lstStyle/>
          <a:p>
            <a:r>
              <a:rPr lang="en-US" dirty="0"/>
              <a:t>An Example Handcuffed </a:t>
            </a:r>
            <a:r>
              <a:rPr lang="en-US" dirty="0" err="1"/>
              <a:t>Runspace</a:t>
            </a:r>
            <a:endParaRPr lang="en-US" dirty="0"/>
          </a:p>
        </p:txBody>
      </p:sp>
      <p:sp>
        <p:nvSpPr>
          <p:cNvPr id="5" name="TextBox 4">
            <a:extLst>
              <a:ext uri="{FF2B5EF4-FFF2-40B4-BE49-F238E27FC236}">
                <a16:creationId xmlns:a16="http://schemas.microsoft.com/office/drawing/2014/main" id="{D3679C11-C866-3ACA-2BC7-AB858686537D}"/>
              </a:ext>
            </a:extLst>
          </p:cNvPr>
          <p:cNvSpPr txBox="1"/>
          <p:nvPr/>
        </p:nvSpPr>
        <p:spPr>
          <a:xfrm>
            <a:off x="795528" y="1540764"/>
            <a:ext cx="10671048" cy="4846320"/>
          </a:xfrm>
          <a:prstGeom prst="rect">
            <a:avLst/>
          </a:prstGeom>
          <a:noFill/>
        </p:spPr>
        <p:txBody>
          <a:bodyPr wrap="square" rtlCol="0">
            <a:spAutoFit/>
          </a:bodyPr>
          <a:lstStyle/>
          <a:p>
            <a:endParaRPr lang="en-US" dirty="0"/>
          </a:p>
        </p:txBody>
      </p:sp>
      <p:sp>
        <p:nvSpPr>
          <p:cNvPr id="6" name="Rectangle: Rounded Corners 5">
            <a:extLst>
              <a:ext uri="{FF2B5EF4-FFF2-40B4-BE49-F238E27FC236}">
                <a16:creationId xmlns:a16="http://schemas.microsoft.com/office/drawing/2014/main" id="{3DE3CE72-D058-A6AF-E8E8-8B6A24BA7847}"/>
              </a:ext>
            </a:extLst>
          </p:cNvPr>
          <p:cNvSpPr/>
          <p:nvPr/>
        </p:nvSpPr>
        <p:spPr>
          <a:xfrm>
            <a:off x="718143" y="1540764"/>
            <a:ext cx="10748433" cy="5105400"/>
          </a:xfrm>
          <a:prstGeom prst="roundRect">
            <a:avLst>
              <a:gd name="adj" fmla="val 1659"/>
            </a:avLst>
          </a:prstGeom>
          <a:solidFill>
            <a:schemeClr val="tx1">
              <a:lumMod val="95000"/>
              <a:lumOff val="5000"/>
              <a:alpha val="85000"/>
            </a:schemeClr>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lnSpc>
                <a:spcPts val="1425"/>
              </a:lnSpc>
              <a:buNone/>
            </a:pPr>
            <a:r>
              <a:rPr lang="en-US" sz="1600" b="0" dirty="0">
                <a:solidFill>
                  <a:srgbClr val="9CDCFE"/>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InitialSessionState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err="1">
                <a:solidFill>
                  <a:srgbClr val="569CD6"/>
                </a:solidFill>
                <a:effectLst/>
                <a:latin typeface="Consolas" panose="020B0609020204030204" pitchFamily="49" charset="0"/>
              </a:rPr>
              <a:t>System.Management.Automation.Runspaces.InitialSessionState</a:t>
            </a:r>
            <a:r>
              <a:rPr lang="en-US" sz="1600" b="0" dirty="0">
                <a:solidFill>
                  <a:srgbClr val="CCCCCC"/>
                </a:solidFill>
                <a:effectLst/>
                <a:latin typeface="Consolas" panose="020B0609020204030204" pitchFamily="49" charset="0"/>
              </a:rPr>
              <a:t>]::Create()</a:t>
            </a:r>
          </a:p>
          <a:p>
            <a:pPr>
              <a:lnSpc>
                <a:spcPts val="1425"/>
              </a:lnSpc>
              <a:buNone/>
            </a:pPr>
            <a:r>
              <a:rPr lang="en-US" sz="1600" b="0" dirty="0">
                <a:solidFill>
                  <a:srgbClr val="9CDCFE"/>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InitialSessionState</a:t>
            </a:r>
            <a:r>
              <a:rPr lang="en-US" sz="1600" b="0" dirty="0" err="1">
                <a:solidFill>
                  <a:srgbClr val="DCDCAA"/>
                </a:solidFill>
                <a:effectLst/>
                <a:latin typeface="Consolas" panose="020B0609020204030204" pitchFamily="49" charset="0"/>
              </a:rPr>
              <a:t>.LanguageMode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'Full'</a:t>
            </a:r>
            <a:endParaRPr lang="en-US" sz="1600" b="0" dirty="0">
              <a:solidFill>
                <a:srgbClr val="CCCCCC"/>
              </a:solidFill>
              <a:effectLst/>
              <a:latin typeface="Consolas" panose="020B0609020204030204" pitchFamily="49" charset="0"/>
            </a:endParaRPr>
          </a:p>
          <a:p>
            <a:pPr>
              <a:lnSpc>
                <a:spcPts val="1425"/>
              </a:lnSpc>
            </a:pPr>
            <a:r>
              <a:rPr lang="en-US" sz="1600" b="0" dirty="0">
                <a:solidFill>
                  <a:srgbClr val="9CDCFE"/>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InitialSessionState</a:t>
            </a:r>
            <a:r>
              <a:rPr lang="en-US" sz="1600" b="0" dirty="0" err="1">
                <a:solidFill>
                  <a:srgbClr val="DCDCAA"/>
                </a:solidFill>
                <a:effectLst/>
                <a:latin typeface="Consolas" panose="020B0609020204030204" pitchFamily="49" charset="0"/>
              </a:rPr>
              <a:t>.ExecutionPolicy</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'Bypass'</a:t>
            </a:r>
          </a:p>
          <a:p>
            <a:pPr>
              <a:lnSpc>
                <a:spcPts val="1425"/>
              </a:lnSpc>
            </a:pPr>
            <a:r>
              <a:rPr lang="en-US" sz="1600" b="0" dirty="0">
                <a:solidFill>
                  <a:srgbClr val="9CDCFE"/>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InitialSessionState</a:t>
            </a:r>
            <a:r>
              <a:rPr lang="en-US" sz="1600" b="0" dirty="0" err="1">
                <a:solidFill>
                  <a:srgbClr val="DCDCAA"/>
                </a:solidFill>
                <a:effectLst/>
                <a:latin typeface="Consolas" panose="020B0609020204030204" pitchFamily="49" charset="0"/>
              </a:rPr>
              <a:t>.ImportPSModule</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Microsoft.PowerShell.Utility</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pPr>
              <a:lnSpc>
                <a:spcPts val="1425"/>
              </a:lnSpc>
            </a:pPr>
            <a:endParaRPr lang="en-US" sz="1600" dirty="0">
              <a:solidFill>
                <a:srgbClr val="CCCCCC"/>
              </a:solidFill>
              <a:latin typeface="Consolas" panose="020B0609020204030204" pitchFamily="49" charset="0"/>
            </a:endParaRPr>
          </a:p>
          <a:p>
            <a:pPr>
              <a:lnSpc>
                <a:spcPts val="1425"/>
              </a:lnSpc>
            </a:pPr>
            <a:r>
              <a:rPr lang="en-US" sz="1600" b="0" dirty="0">
                <a:solidFill>
                  <a:srgbClr val="6A9955"/>
                </a:solidFill>
                <a:effectLst/>
                <a:latin typeface="Consolas" panose="020B0609020204030204" pitchFamily="49" charset="0"/>
              </a:rPr>
              <a:t>#Create a constrained pool</a:t>
            </a:r>
            <a:endParaRPr lang="en-US" sz="1600" b="0" dirty="0">
              <a:solidFill>
                <a:srgbClr val="9CDCFE"/>
              </a:solidFill>
              <a:effectLst/>
              <a:latin typeface="Consolas" panose="020B0609020204030204" pitchFamily="49" charset="0"/>
            </a:endParaRPr>
          </a:p>
          <a:p>
            <a:pPr>
              <a:lnSpc>
                <a:spcPts val="1425"/>
              </a:lnSpc>
            </a:pPr>
            <a:r>
              <a:rPr lang="en-US" sz="1600" b="0" dirty="0">
                <a:solidFill>
                  <a:srgbClr val="9CDCFE"/>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RunspacePool</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err="1">
                <a:solidFill>
                  <a:srgbClr val="569CD6"/>
                </a:solidFill>
                <a:effectLst/>
                <a:latin typeface="Consolas" panose="020B0609020204030204" pitchFamily="49" charset="0"/>
              </a:rPr>
              <a:t>runspacefactory</a:t>
            </a:r>
            <a:r>
              <a:rPr lang="en-US" sz="1600" b="0" dirty="0">
                <a:solidFill>
                  <a:srgbClr val="CCCCCC"/>
                </a:solidFill>
                <a:effectLst/>
                <a:latin typeface="Consolas" panose="020B0609020204030204" pitchFamily="49" charset="0"/>
              </a:rPr>
              <a:t>]::</a:t>
            </a:r>
            <a:r>
              <a:rPr lang="en-US" sz="1600" b="0" dirty="0" err="1">
                <a:solidFill>
                  <a:srgbClr val="CCCCCC"/>
                </a:solidFill>
                <a:effectLst/>
                <a:latin typeface="Consolas" panose="020B0609020204030204" pitchFamily="49" charset="0"/>
              </a:rPr>
              <a:t>CreateRunspacePool</a:t>
            </a:r>
            <a:r>
              <a:rPr lang="en-US" sz="1600" b="0" dirty="0">
                <a:solidFill>
                  <a:srgbClr val="CCCCCC"/>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10</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InitialSessionState</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$Host)</a:t>
            </a:r>
          </a:p>
          <a:p>
            <a:pPr>
              <a:lnSpc>
                <a:spcPts val="1425"/>
              </a:lnSpc>
            </a:pPr>
            <a:endParaRPr lang="en-US" sz="1600" b="0" dirty="0">
              <a:solidFill>
                <a:srgbClr val="6A9955"/>
              </a:solidFill>
              <a:effectLst/>
              <a:latin typeface="Consolas" panose="020B0609020204030204" pitchFamily="49" charset="0"/>
            </a:endParaRPr>
          </a:p>
          <a:p>
            <a:pPr>
              <a:lnSpc>
                <a:spcPts val="1425"/>
              </a:lnSpc>
            </a:pPr>
            <a:r>
              <a:rPr lang="en-US" sz="1600" b="0" dirty="0">
                <a:solidFill>
                  <a:srgbClr val="6A9955"/>
                </a:solidFill>
                <a:effectLst/>
                <a:latin typeface="Consolas" panose="020B0609020204030204" pitchFamily="49" charset="0"/>
              </a:rPr>
              <a:t>#Create a constrained worker</a:t>
            </a:r>
            <a:endParaRPr lang="en-US" sz="1600" b="0" dirty="0">
              <a:solidFill>
                <a:srgbClr val="CCCCCC"/>
              </a:solidFill>
              <a:effectLst/>
              <a:latin typeface="Consolas" panose="020B0609020204030204" pitchFamily="49" charset="0"/>
            </a:endParaRPr>
          </a:p>
          <a:p>
            <a:pPr>
              <a:lnSpc>
                <a:spcPts val="1425"/>
              </a:lnSpc>
            </a:pPr>
            <a:r>
              <a:rPr lang="en-US" sz="1600" b="0" dirty="0">
                <a:solidFill>
                  <a:srgbClr val="9CDCFE"/>
                </a:solidFill>
                <a:effectLst/>
                <a:latin typeface="Consolas" panose="020B0609020204030204" pitchFamily="49" charset="0"/>
              </a:rPr>
              <a:t>$PowerShell</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err="1">
                <a:solidFill>
                  <a:srgbClr val="569CD6"/>
                </a:solidFill>
                <a:effectLst/>
                <a:latin typeface="Consolas" panose="020B0609020204030204" pitchFamily="49" charset="0"/>
              </a:rPr>
              <a:t>powershell</a:t>
            </a:r>
            <a:r>
              <a:rPr lang="en-US" sz="1600" b="0" dirty="0">
                <a:solidFill>
                  <a:srgbClr val="CCCCCC"/>
                </a:solidFill>
                <a:effectLst/>
                <a:latin typeface="Consolas" panose="020B0609020204030204" pitchFamily="49" charset="0"/>
              </a:rPr>
              <a:t>]::Create(</a:t>
            </a:r>
            <a:r>
              <a:rPr lang="en-US" sz="1600" b="0" dirty="0">
                <a:solidFill>
                  <a:srgbClr val="9CDCFE"/>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InitialSessionState</a:t>
            </a:r>
            <a:r>
              <a:rPr lang="en-US" sz="1600" b="0" dirty="0">
                <a:solidFill>
                  <a:srgbClr val="CCCCCC"/>
                </a:solidFill>
                <a:effectLst/>
                <a:latin typeface="Consolas" panose="020B0609020204030204" pitchFamily="49" charset="0"/>
              </a:rPr>
              <a:t>)</a:t>
            </a:r>
          </a:p>
          <a:p>
            <a:pPr>
              <a:lnSpc>
                <a:spcPts val="1425"/>
              </a:lnSpc>
            </a:pPr>
            <a:endParaRPr lang="en-US" sz="1600" b="0" dirty="0">
              <a:solidFill>
                <a:srgbClr val="CCCCCC"/>
              </a:solidFill>
              <a:effectLst/>
              <a:latin typeface="Consolas" panose="020B0609020204030204" pitchFamily="49" charset="0"/>
            </a:endParaRPr>
          </a:p>
          <a:p>
            <a:pPr>
              <a:lnSpc>
                <a:spcPts val="1425"/>
              </a:lnSpc>
            </a:pPr>
            <a:endParaRPr lang="en-US" sz="1600" b="0" dirty="0">
              <a:solidFill>
                <a:srgbClr val="CCCCCC"/>
              </a:solidFill>
              <a:effectLst/>
              <a:latin typeface="Consolas" panose="020B0609020204030204" pitchFamily="49" charset="0"/>
            </a:endParaRPr>
          </a:p>
          <a:p>
            <a:endParaRPr lang="en-US" sz="1600" dirty="0">
              <a:solidFill>
                <a:schemeClr val="tx1"/>
              </a:solidFill>
              <a:latin typeface="Aptos Mono" panose="020B0009020202020204" pitchFamily="49" charset="0"/>
            </a:endParaRPr>
          </a:p>
        </p:txBody>
      </p:sp>
    </p:spTree>
    <p:extLst>
      <p:ext uri="{BB962C8B-B14F-4D97-AF65-F5344CB8AC3E}">
        <p14:creationId xmlns:p14="http://schemas.microsoft.com/office/powerpoint/2010/main" val="7782885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DF1E23A-6199-29DE-2E61-4D1F80CEA339}"/>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38563733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57818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5530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E25A340F-1F9B-DA96-FDB6-3299A6F777AE}"/>
              </a:ext>
            </a:extLst>
          </p:cNvPr>
          <p:cNvPicPr>
            <a:picLocks noGrp="1" noChangeAspect="1"/>
          </p:cNvPicPr>
          <p:nvPr>
            <p:ph type="pic" sz="quarter" idx="10"/>
          </p:nvPr>
        </p:nvPicPr>
        <p:blipFill>
          <a:blip r:embed="rId2" cstate="email">
            <a:extLst>
              <a:ext uri="{28A0092B-C50C-407E-A947-70E740481C1C}">
                <a14:useLocalDpi xmlns:a14="http://schemas.microsoft.com/office/drawing/2010/main" val="0"/>
              </a:ext>
            </a:extLst>
          </a:blip>
          <a:srcRect/>
          <a:stretch/>
        </p:blipFill>
        <p:spPr>
          <a:xfrm>
            <a:off x="7027412" y="1662310"/>
            <a:ext cx="2703513" cy="2538413"/>
          </a:xfrm>
        </p:spPr>
      </p:pic>
      <p:pic>
        <p:nvPicPr>
          <p:cNvPr id="13" name="Picture Placeholder 12">
            <a:extLst>
              <a:ext uri="{FF2B5EF4-FFF2-40B4-BE49-F238E27FC236}">
                <a16:creationId xmlns:a16="http://schemas.microsoft.com/office/drawing/2014/main" id="{62CD6E66-EAB9-E15A-71BD-FB2D4F9AE9AD}"/>
              </a:ext>
            </a:extLst>
          </p:cNvPr>
          <p:cNvPicPr>
            <a:picLocks noGrp="1" noChangeAspect="1"/>
          </p:cNvPicPr>
          <p:nvPr>
            <p:ph type="pic" sz="quarter" idx="11"/>
          </p:nvPr>
        </p:nvPicPr>
        <p:blipFill>
          <a:blip r:embed="rId3" cstate="email">
            <a:extLst>
              <a:ext uri="{28A0092B-C50C-407E-A947-70E740481C1C}">
                <a14:useLocalDpi xmlns:a14="http://schemas.microsoft.com/office/drawing/2010/main" val="0"/>
              </a:ext>
            </a:extLst>
          </a:blip>
          <a:srcRect/>
          <a:stretch/>
        </p:blipFill>
        <p:spPr>
          <a:xfrm>
            <a:off x="2461077" y="1662310"/>
            <a:ext cx="2703513" cy="2538413"/>
          </a:xfrm>
        </p:spPr>
      </p:pic>
      <p:sp>
        <p:nvSpPr>
          <p:cNvPr id="4" name="Text Placeholder 3">
            <a:extLst>
              <a:ext uri="{FF2B5EF4-FFF2-40B4-BE49-F238E27FC236}">
                <a16:creationId xmlns:a16="http://schemas.microsoft.com/office/drawing/2014/main" id="{1BFB68CD-CB12-32EF-1CFE-54C294C3E92D}"/>
              </a:ext>
            </a:extLst>
          </p:cNvPr>
          <p:cNvSpPr>
            <a:spLocks noGrp="1"/>
          </p:cNvSpPr>
          <p:nvPr>
            <p:ph type="body" sz="quarter" idx="12"/>
          </p:nvPr>
        </p:nvSpPr>
        <p:spPr>
          <a:xfrm>
            <a:off x="1523999" y="4206239"/>
            <a:ext cx="4572000" cy="457200"/>
          </a:xfrm>
        </p:spPr>
        <p:txBody>
          <a:bodyPr>
            <a:normAutofit lnSpcReduction="10000"/>
          </a:bodyPr>
          <a:lstStyle/>
          <a:p>
            <a:r>
              <a:rPr lang="en-US" dirty="0"/>
              <a:t>Jeff Scripter</a:t>
            </a:r>
          </a:p>
        </p:txBody>
      </p:sp>
      <p:sp>
        <p:nvSpPr>
          <p:cNvPr id="5" name="Text Placeholder 4">
            <a:extLst>
              <a:ext uri="{FF2B5EF4-FFF2-40B4-BE49-F238E27FC236}">
                <a16:creationId xmlns:a16="http://schemas.microsoft.com/office/drawing/2014/main" id="{BE1E5CAD-23FE-A4D7-B096-3334A7D79C8B}"/>
              </a:ext>
            </a:extLst>
          </p:cNvPr>
          <p:cNvSpPr>
            <a:spLocks noGrp="1"/>
          </p:cNvSpPr>
          <p:nvPr>
            <p:ph type="body" sz="quarter" idx="13"/>
          </p:nvPr>
        </p:nvSpPr>
        <p:spPr>
          <a:xfrm>
            <a:off x="6095999" y="4200723"/>
            <a:ext cx="4572000" cy="457200"/>
          </a:xfrm>
        </p:spPr>
        <p:txBody>
          <a:bodyPr>
            <a:normAutofit lnSpcReduction="10000"/>
          </a:bodyPr>
          <a:lstStyle/>
          <a:p>
            <a:r>
              <a:rPr lang="en-US" dirty="0"/>
              <a:t>Scott Corio</a:t>
            </a:r>
          </a:p>
        </p:txBody>
      </p:sp>
      <p:sp>
        <p:nvSpPr>
          <p:cNvPr id="6" name="Text Placeholder 5">
            <a:extLst>
              <a:ext uri="{FF2B5EF4-FFF2-40B4-BE49-F238E27FC236}">
                <a16:creationId xmlns:a16="http://schemas.microsoft.com/office/drawing/2014/main" id="{86485DDC-10A4-A946-6EE8-700508002C72}"/>
              </a:ext>
            </a:extLst>
          </p:cNvPr>
          <p:cNvSpPr>
            <a:spLocks noGrp="1"/>
          </p:cNvSpPr>
          <p:nvPr>
            <p:ph type="body" sz="quarter" idx="14"/>
          </p:nvPr>
        </p:nvSpPr>
        <p:spPr>
          <a:xfrm>
            <a:off x="1523999" y="5303520"/>
            <a:ext cx="4572000" cy="914400"/>
          </a:xfrm>
        </p:spPr>
        <p:txBody>
          <a:bodyPr/>
          <a:lstStyle/>
          <a:p>
            <a:endParaRPr lang="en-US" dirty="0"/>
          </a:p>
          <a:p>
            <a:r>
              <a:rPr lang="en-US" dirty="0"/>
              <a:t>in/</a:t>
            </a:r>
            <a:r>
              <a:rPr lang="en-US" dirty="0" err="1"/>
              <a:t>jscripter</a:t>
            </a:r>
            <a:endParaRPr lang="en-US" dirty="0"/>
          </a:p>
        </p:txBody>
      </p:sp>
      <p:sp>
        <p:nvSpPr>
          <p:cNvPr id="7" name="Text Placeholder 6">
            <a:extLst>
              <a:ext uri="{FF2B5EF4-FFF2-40B4-BE49-F238E27FC236}">
                <a16:creationId xmlns:a16="http://schemas.microsoft.com/office/drawing/2014/main" id="{9FC71F19-CB0D-6056-8B2E-7670D5A913DD}"/>
              </a:ext>
            </a:extLst>
          </p:cNvPr>
          <p:cNvSpPr>
            <a:spLocks noGrp="1"/>
          </p:cNvSpPr>
          <p:nvPr>
            <p:ph type="body" sz="quarter" idx="15"/>
          </p:nvPr>
        </p:nvSpPr>
        <p:spPr>
          <a:xfrm>
            <a:off x="6095999" y="5261408"/>
            <a:ext cx="4572000" cy="914400"/>
          </a:xfrm>
        </p:spPr>
        <p:txBody>
          <a:bodyPr/>
          <a:lstStyle/>
          <a:p>
            <a:r>
              <a:rPr lang="en-US" dirty="0" err="1"/>
              <a:t>dumpsterdave</a:t>
            </a:r>
            <a:endParaRPr lang="en-US" dirty="0"/>
          </a:p>
          <a:p>
            <a:r>
              <a:rPr lang="en-US" dirty="0"/>
              <a:t>   in/</a:t>
            </a:r>
            <a:r>
              <a:rPr lang="en-US" dirty="0" err="1"/>
              <a:t>scottcorio</a:t>
            </a:r>
            <a:endParaRPr lang="en-US" dirty="0"/>
          </a:p>
        </p:txBody>
      </p:sp>
      <p:sp>
        <p:nvSpPr>
          <p:cNvPr id="8" name="Text Placeholder 7">
            <a:extLst>
              <a:ext uri="{FF2B5EF4-FFF2-40B4-BE49-F238E27FC236}">
                <a16:creationId xmlns:a16="http://schemas.microsoft.com/office/drawing/2014/main" id="{20280E57-51A9-979B-C838-5F016A209FD7}"/>
              </a:ext>
            </a:extLst>
          </p:cNvPr>
          <p:cNvSpPr>
            <a:spLocks noGrp="1"/>
          </p:cNvSpPr>
          <p:nvPr>
            <p:ph type="body" sz="quarter" idx="16"/>
          </p:nvPr>
        </p:nvSpPr>
        <p:spPr>
          <a:xfrm>
            <a:off x="1523999" y="4760396"/>
            <a:ext cx="4572000" cy="457200"/>
          </a:xfrm>
        </p:spPr>
        <p:txBody>
          <a:bodyPr>
            <a:normAutofit/>
          </a:bodyPr>
          <a:lstStyle/>
          <a:p>
            <a:r>
              <a:rPr lang="en-US" dirty="0"/>
              <a:t>Full Stack Developer</a:t>
            </a:r>
          </a:p>
        </p:txBody>
      </p:sp>
      <p:sp>
        <p:nvSpPr>
          <p:cNvPr id="9" name="Text Placeholder 8">
            <a:extLst>
              <a:ext uri="{FF2B5EF4-FFF2-40B4-BE49-F238E27FC236}">
                <a16:creationId xmlns:a16="http://schemas.microsoft.com/office/drawing/2014/main" id="{F7177573-C298-FAF8-2140-0326B263D0A5}"/>
              </a:ext>
            </a:extLst>
          </p:cNvPr>
          <p:cNvSpPr>
            <a:spLocks noGrp="1"/>
          </p:cNvSpPr>
          <p:nvPr>
            <p:ph type="body" sz="quarter" idx="17"/>
          </p:nvPr>
        </p:nvSpPr>
        <p:spPr>
          <a:xfrm>
            <a:off x="6095999" y="4754880"/>
            <a:ext cx="4572000" cy="457200"/>
          </a:xfrm>
        </p:spPr>
        <p:txBody>
          <a:bodyPr/>
          <a:lstStyle/>
          <a:p>
            <a:r>
              <a:rPr lang="en-US" dirty="0"/>
              <a:t>Microsoft MVP</a:t>
            </a:r>
          </a:p>
        </p:txBody>
      </p:sp>
      <p:pic>
        <p:nvPicPr>
          <p:cNvPr id="14" name="Graphic 13">
            <a:extLst>
              <a:ext uri="{FF2B5EF4-FFF2-40B4-BE49-F238E27FC236}">
                <a16:creationId xmlns:a16="http://schemas.microsoft.com/office/drawing/2014/main" id="{F6DAF7F0-41C0-0FFE-E4A3-03DC4A61068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51162" y="5720614"/>
            <a:ext cx="476250" cy="476250"/>
          </a:xfrm>
          <a:prstGeom prst="rect">
            <a:avLst/>
          </a:prstGeom>
        </p:spPr>
      </p:pic>
      <p:pic>
        <p:nvPicPr>
          <p:cNvPr id="3" name="Graphic 2">
            <a:extLst>
              <a:ext uri="{FF2B5EF4-FFF2-40B4-BE49-F238E27FC236}">
                <a16:creationId xmlns:a16="http://schemas.microsoft.com/office/drawing/2014/main" id="{3C8996EC-1B12-11D5-4690-384F1FC419A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979162" y="5718608"/>
            <a:ext cx="476250" cy="476250"/>
          </a:xfrm>
          <a:prstGeom prst="rect">
            <a:avLst/>
          </a:prstGeom>
        </p:spPr>
      </p:pic>
      <p:pic>
        <p:nvPicPr>
          <p:cNvPr id="16" name="Picture 15" descr="A blue face with black eyes&#10;&#10;AI-generated content may be incorrect.">
            <a:extLst>
              <a:ext uri="{FF2B5EF4-FFF2-40B4-BE49-F238E27FC236}">
                <a16:creationId xmlns:a16="http://schemas.microsoft.com/office/drawing/2014/main" id="{73517536-8553-459B-407E-879C70E9A5FE}"/>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1979924" y="5243120"/>
            <a:ext cx="475488" cy="475488"/>
          </a:xfrm>
          <a:prstGeom prst="rect">
            <a:avLst/>
          </a:prstGeom>
        </p:spPr>
      </p:pic>
      <p:pic>
        <p:nvPicPr>
          <p:cNvPr id="17" name="Picture 16" descr="A blue face with black eyes&#10;&#10;AI-generated content may be incorrect.">
            <a:extLst>
              <a:ext uri="{FF2B5EF4-FFF2-40B4-BE49-F238E27FC236}">
                <a16:creationId xmlns:a16="http://schemas.microsoft.com/office/drawing/2014/main" id="{A41FE4A7-D719-AE27-CECB-7BAF2549404F}"/>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6551924" y="5261408"/>
            <a:ext cx="475488" cy="475488"/>
          </a:xfrm>
          <a:prstGeom prst="rect">
            <a:avLst/>
          </a:prstGeom>
        </p:spPr>
      </p:pic>
    </p:spTree>
    <p:extLst>
      <p:ext uri="{BB962C8B-B14F-4D97-AF65-F5344CB8AC3E}">
        <p14:creationId xmlns:p14="http://schemas.microsoft.com/office/powerpoint/2010/main" val="1499230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CAD64E-D16E-CFC9-5298-1B87415E0C35}"/>
              </a:ext>
            </a:extLst>
          </p:cNvPr>
          <p:cNvSpPr>
            <a:spLocks noGrp="1"/>
          </p:cNvSpPr>
          <p:nvPr>
            <p:ph type="title"/>
          </p:nvPr>
        </p:nvSpPr>
        <p:spPr/>
        <p:txBody>
          <a:bodyPr/>
          <a:lstStyle/>
          <a:p>
            <a:r>
              <a:rPr lang="en-US" dirty="0"/>
              <a:t>Know Before You Show (up to our session)</a:t>
            </a:r>
          </a:p>
        </p:txBody>
      </p:sp>
      <p:sp>
        <p:nvSpPr>
          <p:cNvPr id="5" name="Content Placeholder 4">
            <a:extLst>
              <a:ext uri="{FF2B5EF4-FFF2-40B4-BE49-F238E27FC236}">
                <a16:creationId xmlns:a16="http://schemas.microsoft.com/office/drawing/2014/main" id="{3699CB30-D7EF-1A35-221D-22F49C5B23C3}"/>
              </a:ext>
            </a:extLst>
          </p:cNvPr>
          <p:cNvSpPr>
            <a:spLocks noGrp="1"/>
          </p:cNvSpPr>
          <p:nvPr>
            <p:ph idx="1"/>
          </p:nvPr>
        </p:nvSpPr>
        <p:spPr/>
        <p:txBody>
          <a:bodyPr/>
          <a:lstStyle/>
          <a:p>
            <a:r>
              <a:rPr lang="en-US" dirty="0"/>
              <a:t>You should have a firm understanding of the following:</a:t>
            </a:r>
          </a:p>
          <a:p>
            <a:pPr lvl="1"/>
            <a:r>
              <a:rPr lang="en-US" dirty="0"/>
              <a:t>Creating .NET objects and calling their methods</a:t>
            </a:r>
          </a:p>
          <a:p>
            <a:pPr lvl="1"/>
            <a:r>
              <a:rPr lang="en-US" dirty="0"/>
              <a:t>Working with various types of collections (lists, arrays)</a:t>
            </a:r>
          </a:p>
          <a:p>
            <a:pPr lvl="1"/>
            <a:r>
              <a:rPr lang="en-US" dirty="0"/>
              <a:t>Creating functions with parameters</a:t>
            </a:r>
          </a:p>
          <a:p>
            <a:pPr lvl="1"/>
            <a:r>
              <a:rPr lang="en-US" dirty="0"/>
              <a:t>Key-Value Pairs</a:t>
            </a:r>
          </a:p>
          <a:p>
            <a:pPr lvl="1"/>
            <a:r>
              <a:rPr lang="en-US" dirty="0"/>
              <a:t>Loops (foreach, do/while)</a:t>
            </a:r>
          </a:p>
          <a:p>
            <a:pPr lvl="1"/>
            <a:r>
              <a:rPr lang="en-US" dirty="0"/>
              <a:t>Custom </a:t>
            </a:r>
            <a:r>
              <a:rPr lang="en-US" dirty="0" err="1"/>
              <a:t>PSObjects</a:t>
            </a:r>
            <a:endParaRPr lang="en-US" dirty="0"/>
          </a:p>
          <a:p>
            <a:pPr marL="0" indent="0">
              <a:buNone/>
            </a:pPr>
            <a:endParaRPr lang="en-US" dirty="0"/>
          </a:p>
        </p:txBody>
      </p:sp>
    </p:spTree>
    <p:extLst>
      <p:ext uri="{BB962C8B-B14F-4D97-AF65-F5344CB8AC3E}">
        <p14:creationId xmlns:p14="http://schemas.microsoft.com/office/powerpoint/2010/main" val="19516871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8A48C5-2200-7B59-B45E-8C79328FFA25}"/>
              </a:ext>
            </a:extLst>
          </p:cNvPr>
          <p:cNvSpPr>
            <a:spLocks noGrp="1"/>
          </p:cNvSpPr>
          <p:nvPr>
            <p:ph type="title"/>
          </p:nvPr>
        </p:nvSpPr>
        <p:spPr/>
        <p:txBody>
          <a:bodyPr/>
          <a:lstStyle/>
          <a:p>
            <a:r>
              <a:rPr lang="en-US" dirty="0"/>
              <a:t>Creating a </a:t>
            </a:r>
            <a:r>
              <a:rPr lang="en-US" dirty="0" err="1"/>
              <a:t>Runspace</a:t>
            </a:r>
            <a:endParaRPr lang="en-US" dirty="0"/>
          </a:p>
        </p:txBody>
      </p:sp>
      <p:sp>
        <p:nvSpPr>
          <p:cNvPr id="5" name="Text Placeholder 4">
            <a:extLst>
              <a:ext uri="{FF2B5EF4-FFF2-40B4-BE49-F238E27FC236}">
                <a16:creationId xmlns:a16="http://schemas.microsoft.com/office/drawing/2014/main" id="{7F395F16-7EC1-188F-7512-7169D837DC9D}"/>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51157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8C028-5AC7-F846-E116-5975F7278BF0}"/>
              </a:ext>
            </a:extLst>
          </p:cNvPr>
          <p:cNvSpPr>
            <a:spLocks noGrp="1"/>
          </p:cNvSpPr>
          <p:nvPr>
            <p:ph type="title"/>
          </p:nvPr>
        </p:nvSpPr>
        <p:spPr/>
        <p:txBody>
          <a:bodyPr/>
          <a:lstStyle/>
          <a:p>
            <a:r>
              <a:rPr lang="en-US" dirty="0"/>
              <a:t>PowerShell </a:t>
            </a:r>
            <a:r>
              <a:rPr lang="en-US" dirty="0" err="1"/>
              <a:t>Runspaces</a:t>
            </a:r>
            <a:endParaRPr lang="en-US" dirty="0"/>
          </a:p>
        </p:txBody>
      </p:sp>
      <p:sp>
        <p:nvSpPr>
          <p:cNvPr id="3" name="Content Placeholder 2">
            <a:extLst>
              <a:ext uri="{FF2B5EF4-FFF2-40B4-BE49-F238E27FC236}">
                <a16:creationId xmlns:a16="http://schemas.microsoft.com/office/drawing/2014/main" id="{B494102B-82D7-D608-0040-A51CE932C8BB}"/>
              </a:ext>
            </a:extLst>
          </p:cNvPr>
          <p:cNvSpPr>
            <a:spLocks noGrp="1"/>
          </p:cNvSpPr>
          <p:nvPr>
            <p:ph idx="1"/>
          </p:nvPr>
        </p:nvSpPr>
        <p:spPr/>
        <p:txBody>
          <a:bodyPr/>
          <a:lstStyle/>
          <a:p>
            <a:r>
              <a:rPr lang="en-US" dirty="0"/>
              <a:t>PowerShell </a:t>
            </a:r>
            <a:r>
              <a:rPr lang="en-US" dirty="0" err="1"/>
              <a:t>runspaces</a:t>
            </a:r>
            <a:r>
              <a:rPr lang="en-US" dirty="0"/>
              <a:t> form the very core of PowerShell</a:t>
            </a:r>
          </a:p>
          <a:p>
            <a:r>
              <a:rPr lang="en-US" dirty="0"/>
              <a:t>When you open PowerShell, you are running an instance of the default </a:t>
            </a:r>
            <a:r>
              <a:rPr lang="en-US" dirty="0" err="1"/>
              <a:t>runspace</a:t>
            </a:r>
            <a:endParaRPr lang="en-US" dirty="0"/>
          </a:p>
          <a:p>
            <a:r>
              <a:rPr lang="en-US" dirty="0"/>
              <a:t>We can leverage </a:t>
            </a:r>
            <a:r>
              <a:rPr lang="en-US" dirty="0" err="1"/>
              <a:t>runspaces</a:t>
            </a:r>
            <a:r>
              <a:rPr lang="en-US" dirty="0"/>
              <a:t> individually, or as a collection of workers</a:t>
            </a:r>
          </a:p>
          <a:p>
            <a:r>
              <a:rPr lang="en-US" dirty="0"/>
              <a:t>Multiple modules exist that make working with </a:t>
            </a:r>
            <a:r>
              <a:rPr lang="en-US" dirty="0" err="1"/>
              <a:t>runspaces</a:t>
            </a:r>
            <a:r>
              <a:rPr lang="en-US" dirty="0"/>
              <a:t> easier</a:t>
            </a:r>
          </a:p>
          <a:p>
            <a:pPr lvl="1"/>
            <a:r>
              <a:rPr lang="en-US" dirty="0"/>
              <a:t>But we’re going to focus on the OG so you can see how the sauce is made</a:t>
            </a:r>
          </a:p>
          <a:p>
            <a:endParaRPr lang="en-US" dirty="0"/>
          </a:p>
        </p:txBody>
      </p:sp>
    </p:spTree>
    <p:extLst>
      <p:ext uri="{BB962C8B-B14F-4D97-AF65-F5344CB8AC3E}">
        <p14:creationId xmlns:p14="http://schemas.microsoft.com/office/powerpoint/2010/main" val="3936172826"/>
      </p:ext>
    </p:extLst>
  </p:cSld>
  <p:clrMapOvr>
    <a:masterClrMapping/>
  </p:clrMapOvr>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76B41-0254-3FBD-036B-80FC9BD1311B}"/>
              </a:ext>
            </a:extLst>
          </p:cNvPr>
          <p:cNvSpPr>
            <a:spLocks noGrp="1"/>
          </p:cNvSpPr>
          <p:nvPr>
            <p:ph type="title"/>
          </p:nvPr>
        </p:nvSpPr>
        <p:spPr/>
        <p:txBody>
          <a:bodyPr/>
          <a:lstStyle/>
          <a:p>
            <a:r>
              <a:rPr lang="en-US" dirty="0"/>
              <a:t>Why use </a:t>
            </a:r>
            <a:r>
              <a:rPr lang="en-US" dirty="0" err="1"/>
              <a:t>runspaces</a:t>
            </a:r>
            <a:r>
              <a:rPr lang="en-US" dirty="0"/>
              <a:t>?</a:t>
            </a:r>
          </a:p>
        </p:txBody>
      </p:sp>
      <p:sp>
        <p:nvSpPr>
          <p:cNvPr id="3" name="Content Placeholder 2">
            <a:extLst>
              <a:ext uri="{FF2B5EF4-FFF2-40B4-BE49-F238E27FC236}">
                <a16:creationId xmlns:a16="http://schemas.microsoft.com/office/drawing/2014/main" id="{BDE8C498-10A4-26F2-C0E2-D7912337A806}"/>
              </a:ext>
            </a:extLst>
          </p:cNvPr>
          <p:cNvSpPr>
            <a:spLocks noGrp="1"/>
          </p:cNvSpPr>
          <p:nvPr>
            <p:ph idx="1"/>
          </p:nvPr>
        </p:nvSpPr>
        <p:spPr/>
        <p:txBody>
          <a:bodyPr>
            <a:normAutofit lnSpcReduction="10000"/>
          </a:bodyPr>
          <a:lstStyle/>
          <a:p>
            <a:r>
              <a:rPr lang="en-US" dirty="0"/>
              <a:t>Performance</a:t>
            </a:r>
          </a:p>
          <a:p>
            <a:pPr lvl="1"/>
            <a:r>
              <a:rPr lang="en-US" dirty="0" err="1"/>
              <a:t>Runspace</a:t>
            </a:r>
            <a:r>
              <a:rPr lang="en-US" dirty="0"/>
              <a:t> Pools enable us to leverage many workers to break up larger tasks into smaller ones</a:t>
            </a:r>
          </a:p>
          <a:p>
            <a:pPr lvl="1"/>
            <a:r>
              <a:rPr lang="en-US" dirty="0"/>
              <a:t>Can split distinct tasks out such as doing work and writing output</a:t>
            </a:r>
          </a:p>
          <a:p>
            <a:r>
              <a:rPr lang="en-US" dirty="0"/>
              <a:t>Security</a:t>
            </a:r>
          </a:p>
          <a:p>
            <a:pPr lvl="1"/>
            <a:r>
              <a:rPr lang="en-US" dirty="0" err="1"/>
              <a:t>Runspaces</a:t>
            </a:r>
            <a:r>
              <a:rPr lang="en-US" dirty="0"/>
              <a:t> can run in different security contexts.  Why run all your code as root if you don’t need to</a:t>
            </a:r>
          </a:p>
          <a:p>
            <a:pPr lvl="1"/>
            <a:r>
              <a:rPr lang="en-US" dirty="0"/>
              <a:t>Something bad that happens in one </a:t>
            </a:r>
            <a:r>
              <a:rPr lang="en-US" dirty="0" err="1"/>
              <a:t>runspace</a:t>
            </a:r>
            <a:r>
              <a:rPr lang="en-US" dirty="0"/>
              <a:t> does not bleed into the others.</a:t>
            </a:r>
          </a:p>
          <a:p>
            <a:r>
              <a:rPr lang="en-US" dirty="0"/>
              <a:t>Reduced Impact Surface</a:t>
            </a:r>
          </a:p>
          <a:p>
            <a:pPr lvl="1"/>
            <a:r>
              <a:rPr lang="en-US" dirty="0"/>
              <a:t>We can leverage custom </a:t>
            </a:r>
            <a:r>
              <a:rPr lang="en-US" dirty="0" err="1"/>
              <a:t>runspaces</a:t>
            </a:r>
            <a:r>
              <a:rPr lang="en-US" dirty="0"/>
              <a:t> to limit what users or processes have access to</a:t>
            </a:r>
          </a:p>
          <a:p>
            <a:r>
              <a:rPr lang="en-US" dirty="0"/>
              <a:t>Why Else?</a:t>
            </a:r>
          </a:p>
        </p:txBody>
      </p:sp>
    </p:spTree>
    <p:extLst>
      <p:ext uri="{BB962C8B-B14F-4D97-AF65-F5344CB8AC3E}">
        <p14:creationId xmlns:p14="http://schemas.microsoft.com/office/powerpoint/2010/main" val="4255969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7B3CF-EFD7-14AB-9C2D-595408D0AFA0}"/>
              </a:ext>
            </a:extLst>
          </p:cNvPr>
          <p:cNvSpPr>
            <a:spLocks noGrp="1"/>
          </p:cNvSpPr>
          <p:nvPr>
            <p:ph type="title"/>
          </p:nvPr>
        </p:nvSpPr>
        <p:spPr/>
        <p:txBody>
          <a:bodyPr/>
          <a:lstStyle/>
          <a:p>
            <a:r>
              <a:rPr lang="en-US" dirty="0"/>
              <a:t>What about Real World Scenarios</a:t>
            </a:r>
          </a:p>
        </p:txBody>
      </p:sp>
      <p:sp>
        <p:nvSpPr>
          <p:cNvPr id="3" name="Content Placeholder 2">
            <a:extLst>
              <a:ext uri="{FF2B5EF4-FFF2-40B4-BE49-F238E27FC236}">
                <a16:creationId xmlns:a16="http://schemas.microsoft.com/office/drawing/2014/main" id="{F6B73A1B-D365-CF90-24CA-0F65209E942B}"/>
              </a:ext>
            </a:extLst>
          </p:cNvPr>
          <p:cNvSpPr>
            <a:spLocks noGrp="1"/>
          </p:cNvSpPr>
          <p:nvPr>
            <p:ph idx="1"/>
          </p:nvPr>
        </p:nvSpPr>
        <p:spPr/>
        <p:txBody>
          <a:bodyPr/>
          <a:lstStyle/>
          <a:p>
            <a:r>
              <a:rPr lang="en-US" dirty="0"/>
              <a:t>It's Unattended, why does speed matter?</a:t>
            </a:r>
          </a:p>
          <a:p>
            <a:pPr lvl="1"/>
            <a:r>
              <a:rPr lang="en-US" dirty="0"/>
              <a:t>If you run this on a platform that charges per minute (like Azure Automation) Saving a few minutes can save a few dollars</a:t>
            </a:r>
          </a:p>
          <a:p>
            <a:endParaRPr lang="en-US" dirty="0"/>
          </a:p>
        </p:txBody>
      </p:sp>
    </p:spTree>
    <p:extLst>
      <p:ext uri="{BB962C8B-B14F-4D97-AF65-F5344CB8AC3E}">
        <p14:creationId xmlns:p14="http://schemas.microsoft.com/office/powerpoint/2010/main" val="374530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AD392D-2A63-D43D-7D12-8A6336D7FD87}"/>
              </a:ext>
            </a:extLst>
          </p:cNvPr>
          <p:cNvSpPr>
            <a:spLocks noGrp="1"/>
          </p:cNvSpPr>
          <p:nvPr>
            <p:ph type="title"/>
          </p:nvPr>
        </p:nvSpPr>
        <p:spPr/>
        <p:txBody>
          <a:bodyPr/>
          <a:lstStyle/>
          <a:p>
            <a:r>
              <a:rPr lang="en-US" dirty="0"/>
              <a:t>Advantages of </a:t>
            </a:r>
            <a:r>
              <a:rPr lang="en-US" dirty="0" err="1"/>
              <a:t>Runspaces</a:t>
            </a:r>
            <a:endParaRPr lang="en-US" dirty="0"/>
          </a:p>
        </p:txBody>
      </p:sp>
      <p:sp>
        <p:nvSpPr>
          <p:cNvPr id="5" name="Content Placeholder 4">
            <a:extLst>
              <a:ext uri="{FF2B5EF4-FFF2-40B4-BE49-F238E27FC236}">
                <a16:creationId xmlns:a16="http://schemas.microsoft.com/office/drawing/2014/main" id="{63580926-67C7-F6D2-0026-B86BA5F061CE}"/>
              </a:ext>
            </a:extLst>
          </p:cNvPr>
          <p:cNvSpPr>
            <a:spLocks noGrp="1"/>
          </p:cNvSpPr>
          <p:nvPr>
            <p:ph idx="1"/>
          </p:nvPr>
        </p:nvSpPr>
        <p:spPr/>
        <p:txBody>
          <a:bodyPr/>
          <a:lstStyle/>
          <a:p>
            <a:r>
              <a:rPr lang="en-US" dirty="0"/>
              <a:t>Can share information</a:t>
            </a:r>
          </a:p>
          <a:p>
            <a:pPr lvl="1"/>
            <a:r>
              <a:rPr lang="en-US" dirty="0" err="1"/>
              <a:t>Runspaces</a:t>
            </a:r>
            <a:r>
              <a:rPr lang="en-US" dirty="0"/>
              <a:t> allow the two way sharing of </a:t>
            </a:r>
            <a:r>
              <a:rPr lang="en-US" b="1" dirty="0"/>
              <a:t>volatile</a:t>
            </a:r>
            <a:r>
              <a:rPr lang="en-US" dirty="0"/>
              <a:t> information between host and worker without exposing it to outside parties</a:t>
            </a:r>
          </a:p>
          <a:p>
            <a:pPr lvl="1"/>
            <a:r>
              <a:rPr lang="en-US" dirty="0"/>
              <a:t>Multiple workers can work on the same information at the same time*</a:t>
            </a:r>
          </a:p>
          <a:p>
            <a:r>
              <a:rPr lang="en-US" dirty="0"/>
              <a:t>Lightweight</a:t>
            </a:r>
          </a:p>
          <a:p>
            <a:pPr lvl="1"/>
            <a:r>
              <a:rPr lang="en-US" dirty="0"/>
              <a:t>Each worker runs as a thread off of the main process instead of a separate process – less overhead</a:t>
            </a:r>
          </a:p>
          <a:p>
            <a:r>
              <a:rPr lang="en-US" dirty="0"/>
              <a:t>Controllable</a:t>
            </a:r>
          </a:p>
          <a:p>
            <a:pPr lvl="1"/>
            <a:r>
              <a:rPr lang="en-US" dirty="0"/>
              <a:t>Can enter, exit, kill, debug…  All without leaving home</a:t>
            </a:r>
          </a:p>
          <a:p>
            <a:endParaRPr lang="en-US" dirty="0"/>
          </a:p>
          <a:p>
            <a:pPr lvl="1"/>
            <a:endParaRPr lang="en-US" dirty="0"/>
          </a:p>
        </p:txBody>
      </p:sp>
    </p:spTree>
    <p:extLst>
      <p:ext uri="{BB962C8B-B14F-4D97-AF65-F5344CB8AC3E}">
        <p14:creationId xmlns:p14="http://schemas.microsoft.com/office/powerpoint/2010/main" val="2624687534"/>
      </p:ext>
    </p:extLst>
  </p:cSld>
  <p:clrMapOvr>
    <a:masterClrMapping/>
  </p:clrMapOvr>
</p:sld>
</file>

<file path=ppt/theme/theme1.xml><?xml version="1.0" encoding="utf-8"?>
<a:theme xmlns:a="http://schemas.openxmlformats.org/drawingml/2006/main" name="Office Theme">
  <a:themeElements>
    <a:clrScheme name="MMS">
      <a:dk1>
        <a:sysClr val="windowText" lastClr="000000"/>
      </a:dk1>
      <a:lt1>
        <a:sysClr val="window" lastClr="FFFFFF"/>
      </a:lt1>
      <a:dk2>
        <a:srgbClr val="394385"/>
      </a:dk2>
      <a:lt2>
        <a:srgbClr val="E7E6E6"/>
      </a:lt2>
      <a:accent1>
        <a:srgbClr val="FF0000"/>
      </a:accent1>
      <a:accent2>
        <a:srgbClr val="036485"/>
      </a:accent2>
      <a:accent3>
        <a:srgbClr val="070385"/>
      </a:accent3>
      <a:accent4>
        <a:srgbClr val="710385"/>
      </a:accent4>
      <a:accent5>
        <a:srgbClr val="850310"/>
      </a:accent5>
      <a:accent6>
        <a:srgbClr val="69800A"/>
      </a:accent6>
      <a:hlink>
        <a:srgbClr val="A38637"/>
      </a:hlink>
      <a:folHlink>
        <a:srgbClr val="A38637"/>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MSatMoA2025Template.potx" id="{C5A4FE0C-E499-41FE-B39D-A5E337B7AB5D}" vid="{CF63C52F-65E1-41FC-B88F-189B36FA19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66787FB9552CF40BFF026EAAC52FBCA" ma:contentTypeVersion="20" ma:contentTypeDescription="Create a new document." ma:contentTypeScope="" ma:versionID="9926a708316be73da3f3a5bd4ff97d05">
  <xsd:schema xmlns:xsd="http://www.w3.org/2001/XMLSchema" xmlns:xs="http://www.w3.org/2001/XMLSchema" xmlns:p="http://schemas.microsoft.com/office/2006/metadata/properties" xmlns:ns2="0f628621-369a-46c7-83bd-de17ca407533" xmlns:ns3="994c1987-0261-432a-b2ef-a9da39f1b5e2" targetNamespace="http://schemas.microsoft.com/office/2006/metadata/properties" ma:root="true" ma:fieldsID="b04a7c4ced30567db5a7e999b24446c0" ns2:_="" ns3:_="">
    <xsd:import namespace="0f628621-369a-46c7-83bd-de17ca407533"/>
    <xsd:import namespace="994c1987-0261-432a-b2ef-a9da39f1b5e2"/>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Location" minOccurs="0"/>
                <xsd:element ref="ns3:lcf76f155ced4ddcb4097134ff3c332f" minOccurs="0"/>
                <xsd:element ref="ns2:TaxCatchAll" minOccurs="0"/>
                <xsd:element ref="ns3:MediaServiceSearchProperties" minOccurs="0"/>
                <xsd:element ref="ns3:MediaServiceObjectDetectorVersion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628621-369a-46c7-83bd-de17ca407533"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element name="TaxCatchAll" ma:index="23" nillable="true" ma:displayName="Taxonomy Catch All Column" ma:hidden="true" ma:list="{373337a8-41f0-47ae-895f-b179ccc8878d}" ma:internalName="TaxCatchAll" ma:showField="CatchAllData" ma:web="0f628621-369a-46c7-83bd-de17ca40753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994c1987-0261-432a-b2ef-a9da39f1b5e2"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04f3eb32-8128-4a7e-868e-0456b78e6ea9" ma:termSetId="09814cd3-568e-fe90-9814-8d621ff8fb84" ma:anchorId="fba54fb3-c3e1-fe81-a776-ca4b69148c4d" ma:open="true" ma:isKeyword="false">
      <xsd:complexType>
        <xsd:sequence>
          <xsd:element ref="pc:Terms" minOccurs="0" maxOccurs="1"/>
        </xsd:sequence>
      </xsd:complex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ObjectDetectorVersions" ma:index="25" nillable="true" ma:displayName="MediaServiceObjectDetectorVersions" ma:hidden="true" ma:indexed="true" ma:internalName="MediaServiceObjectDetectorVersions" ma:readOnly="true">
      <xsd:simpleType>
        <xsd:restriction base="dms:Text"/>
      </xsd:simpleType>
    </xsd:element>
    <xsd:element name="MediaLengthInSeconds" ma:index="26"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994c1987-0261-432a-b2ef-a9da39f1b5e2">
      <Terms xmlns="http://schemas.microsoft.com/office/infopath/2007/PartnerControls"/>
    </lcf76f155ced4ddcb4097134ff3c332f>
    <TaxCatchAll xmlns="0f628621-369a-46c7-83bd-de17ca40753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89C335D-62A5-479D-8FAE-C7FE39281BC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628621-369a-46c7-83bd-de17ca407533"/>
    <ds:schemaRef ds:uri="994c1987-0261-432a-b2ef-a9da39f1b5e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CE0B4D4-529D-4984-8525-2DCCA1BEFF9D}">
  <ds:schemaRefs>
    <ds:schemaRef ds:uri="http://schemas.microsoft.com/office/2006/documentManagement/types"/>
    <ds:schemaRef ds:uri="7555f1cb-ef2a-4ff4-8d1a-1bfe00ed5aef"/>
    <ds:schemaRef ds:uri="http://purl.org/dc/elements/1.1/"/>
    <ds:schemaRef ds:uri="http://schemas.microsoft.com/office/2006/metadata/properties"/>
    <ds:schemaRef ds:uri="http://purl.org/dc/dcmitype/"/>
    <ds:schemaRef ds:uri="http://www.w3.org/XML/1998/namespace"/>
    <ds:schemaRef ds:uri="e470cc9d-a642-4b0f-b23c-713bf2631d97"/>
    <ds:schemaRef ds:uri="http://schemas.microsoft.com/office/infopath/2007/PartnerControls"/>
    <ds:schemaRef ds:uri="http://schemas.openxmlformats.org/package/2006/metadata/core-properties"/>
    <ds:schemaRef ds:uri="http://purl.org/dc/terms/"/>
    <ds:schemaRef ds:uri="994c1987-0261-432a-b2ef-a9da39f1b5e2"/>
    <ds:schemaRef ds:uri="0f628621-369a-46c7-83bd-de17ca407533"/>
  </ds:schemaRefs>
</ds:datastoreItem>
</file>

<file path=customXml/itemProps3.xml><?xml version="1.0" encoding="utf-8"?>
<ds:datastoreItem xmlns:ds="http://schemas.openxmlformats.org/officeDocument/2006/customXml" ds:itemID="{FBB99CDF-4DD1-4BCA-94A9-937C9978E90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MMSatMoA2025Template</Template>
  <TotalTime>537</TotalTime>
  <Words>1639</Words>
  <Application>Microsoft Office PowerPoint</Application>
  <PresentationFormat>Widescreen</PresentationFormat>
  <Paragraphs>178</Paragraphs>
  <Slides>27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Aptos</vt:lpstr>
      <vt:lpstr>Aptos Mono</vt:lpstr>
      <vt:lpstr>Arial</vt:lpstr>
      <vt:lpstr>Calibri</vt:lpstr>
      <vt:lpstr>Consolas</vt:lpstr>
      <vt:lpstr>Wingdings</vt:lpstr>
      <vt:lpstr>Office Theme</vt:lpstr>
      <vt:lpstr>PowerShell Runspaces</vt:lpstr>
      <vt:lpstr>Attention</vt:lpstr>
      <vt:lpstr>PowerPoint Presentation</vt:lpstr>
      <vt:lpstr>Know Before You Show (up to our session)</vt:lpstr>
      <vt:lpstr>Creating a Runspace</vt:lpstr>
      <vt:lpstr>PowerShell Runspaces</vt:lpstr>
      <vt:lpstr>Why use runspaces?</vt:lpstr>
      <vt:lpstr>What about Real World Scenarios</vt:lpstr>
      <vt:lpstr>Advantages of Runspaces</vt:lpstr>
      <vt:lpstr>Creating a simple runspace</vt:lpstr>
      <vt:lpstr>Creating a (few) simple runspaces</vt:lpstr>
      <vt:lpstr>Creating Runspaces and Pools</vt:lpstr>
      <vt:lpstr>Off to the races - Sharing information</vt:lpstr>
      <vt:lpstr>Two available approaches</vt:lpstr>
      <vt:lpstr>Sharing Basic Information</vt:lpstr>
      <vt:lpstr>System.Collections.Concurrent</vt:lpstr>
      <vt:lpstr>When to use each</vt:lpstr>
      <vt:lpstr>Really Sharing Information</vt:lpstr>
      <vt:lpstr>Blocking Collection</vt:lpstr>
      <vt:lpstr>Concurrent Bag</vt:lpstr>
      <vt:lpstr>Concurrent Dictionary</vt:lpstr>
      <vt:lpstr>Concurrent Queue/Stack</vt:lpstr>
      <vt:lpstr>Handling Handcuffs</vt:lpstr>
      <vt:lpstr>An Example Handcuffed Runspace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MMS 2025 at MOA</dc:subject>
  <dc:creator>Scott Corio</dc:creator>
  <cp:lastModifiedBy>Scott Corio</cp:lastModifiedBy>
  <cp:revision>4</cp:revision>
  <dcterms:created xsi:type="dcterms:W3CDTF">2025-02-26T02:37:32Z</dcterms:created>
  <dcterms:modified xsi:type="dcterms:W3CDTF">2025-04-30T19:26:41Z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0x010100066787FB9552CF40BFF026EAAC52FBCA</vt:lpwstr>
  </property>
  <property fmtid="{D5CDD505-2E9C-101B-9397-08002B2CF9AE}" pid="3" name="MediaServiceImageTags">
    <vt:lpwstr/>
  </property>
</Properties>
</file>

<file path=docProps/thumbnail.jpeg>
</file>